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58" r:id="rId6"/>
    <p:sldId id="7647" r:id="rId7"/>
    <p:sldId id="7680" r:id="rId8"/>
    <p:sldId id="7681" r:id="rId9"/>
    <p:sldId id="7652" r:id="rId10"/>
    <p:sldId id="596" r:id="rId11"/>
    <p:sldId id="7654" r:id="rId12"/>
    <p:sldId id="1242" r:id="rId13"/>
    <p:sldId id="7746" r:id="rId14"/>
    <p:sldId id="7655" r:id="rId15"/>
    <p:sldId id="7683" r:id="rId16"/>
    <p:sldId id="7731" r:id="rId17"/>
    <p:sldId id="7747" r:id="rId18"/>
    <p:sldId id="7748" r:id="rId19"/>
    <p:sldId id="7749" r:id="rId20"/>
    <p:sldId id="7750" r:id="rId21"/>
    <p:sldId id="7751" r:id="rId22"/>
    <p:sldId id="7689" r:id="rId23"/>
    <p:sldId id="7693" r:id="rId24"/>
    <p:sldId id="7685" r:id="rId25"/>
    <p:sldId id="7684" r:id="rId26"/>
    <p:sldId id="7686" r:id="rId27"/>
    <p:sldId id="7699" r:id="rId28"/>
    <p:sldId id="7688" r:id="rId29"/>
    <p:sldId id="7690" r:id="rId30"/>
    <p:sldId id="7694" r:id="rId31"/>
    <p:sldId id="7696" r:id="rId32"/>
    <p:sldId id="7695" r:id="rId33"/>
    <p:sldId id="7697" r:id="rId34"/>
    <p:sldId id="7700" r:id="rId35"/>
    <p:sldId id="7614"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8"/>
    <a:srgbClr val="E6E9E6"/>
    <a:srgbClr val="C1C7CB"/>
    <a:srgbClr val="AFB4B8"/>
    <a:srgbClr val="E0E8EB"/>
    <a:srgbClr val="085799"/>
    <a:srgbClr val="06447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280" autoAdjust="0"/>
  </p:normalViewPr>
  <p:slideViewPr>
    <p:cSldViewPr snapToGrid="0">
      <p:cViewPr varScale="1">
        <p:scale>
          <a:sx n="86" d="100"/>
          <a:sy n="86" d="100"/>
        </p:scale>
        <p:origin x="514" y="67"/>
      </p:cViewPr>
      <p:guideLst>
        <p:guide orient="horz" pos="2160"/>
        <p:guide pos="3784"/>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tags" Target="tags/tag8.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D2C63A4-9D5D-47CE-8D74-13AD5720E5D9}" type="doc">
      <dgm:prSet loTypeId="hierarchy" loCatId="hierarchy" qsTypeId="urn:microsoft.com/office/officeart/2005/8/quickstyle/simple1" qsCatId="simple" csTypeId="urn:microsoft.com/office/officeart/2005/8/colors/accent1_2" csCatId="accent1" phldr="0"/>
      <dgm:spPr/>
      <dgm:t>
        <a:bodyPr/>
        <a:p>
          <a:endParaRPr lang="zh-CN" altLang="en-US"/>
        </a:p>
      </dgm:t>
    </dgm:pt>
    <dgm:pt modelId="{42D42628-864C-41D6-833F-2DBB342F4DB0}">
      <dgm:prSet phldrT="[文本]" phldr="0" custT="0"/>
      <dgm:spPr/>
      <dgm:t>
        <a:bodyPr vert="horz" wrap="square"/>
        <a:p>
          <a:pPr>
            <a:lnSpc>
              <a:spcPct val="100000"/>
            </a:lnSpc>
            <a:spcBef>
              <a:spcPct val="0"/>
            </a:spcBef>
            <a:spcAft>
              <a:spcPct val="35000"/>
            </a:spcAft>
          </a:pPr>
          <a:r>
            <a:rPr lang="zh-CN" altLang="en-US"/>
            <a:t>网上购物系统</a:t>
          </a:r>
          <a:r>
            <a:rPr lang="zh-CN" altLang="en-US"/>
            <a:t/>
          </a:r>
          <a:endParaRPr lang="zh-CN" altLang="en-US"/>
        </a:p>
      </dgm:t>
    </dgm:pt>
    <dgm:pt modelId="{C7195306-E1B1-4ECE-8382-424ACA226556}" cxnId="{F2D4D818-EA3C-44C7-A699-B07615E65F24}" type="parTrans">
      <dgm:prSet/>
      <dgm:spPr/>
      <dgm:t>
        <a:bodyPr/>
        <a:p>
          <a:endParaRPr lang="zh-CN" altLang="en-US"/>
        </a:p>
      </dgm:t>
    </dgm:pt>
    <dgm:pt modelId="{33D8AA3E-DAD3-412E-80E1-09AFD3B5EAF9}" cxnId="{F2D4D818-EA3C-44C7-A699-B07615E65F24}" type="sibTrans">
      <dgm:prSet/>
      <dgm:spPr/>
      <dgm:t>
        <a:bodyPr/>
        <a:p>
          <a:endParaRPr lang="zh-CN" altLang="en-US"/>
        </a:p>
      </dgm:t>
    </dgm:pt>
    <dgm:pt modelId="{1FC1C8C3-63CB-4E55-BD49-AA552B8440D8}">
      <dgm:prSet phldrT="[文本]" phldr="0" custT="0"/>
      <dgm:spPr/>
      <dgm:t>
        <a:bodyPr vert="horz" wrap="square"/>
        <a:p>
          <a:pPr>
            <a:lnSpc>
              <a:spcPct val="100000"/>
            </a:lnSpc>
            <a:spcBef>
              <a:spcPct val="0"/>
            </a:spcBef>
            <a:spcAft>
              <a:spcPct val="35000"/>
            </a:spcAft>
          </a:pPr>
          <a:r>
            <a:rPr lang="zh-CN" altLang="en-US"/>
            <a:t>用户管理</a:t>
          </a:r>
          <a:r>
            <a:rPr lang="zh-CN" altLang="en-US"/>
            <a:t/>
          </a:r>
          <a:endParaRPr lang="zh-CN" altLang="en-US"/>
        </a:p>
      </dgm:t>
    </dgm:pt>
    <dgm:pt modelId="{B025E324-1C01-4543-8D06-F931E0E78FF4}" cxnId="{6794CF5E-AC7A-447F-BAFF-5CF13F47E94B}" type="parTrans">
      <dgm:prSet/>
      <dgm:spPr/>
      <dgm:t>
        <a:bodyPr/>
        <a:p>
          <a:endParaRPr lang="zh-CN" altLang="en-US"/>
        </a:p>
      </dgm:t>
    </dgm:pt>
    <dgm:pt modelId="{588AC07E-4185-4602-8798-37B6E219CC88}" cxnId="{6794CF5E-AC7A-447F-BAFF-5CF13F47E94B}" type="sibTrans">
      <dgm:prSet/>
      <dgm:spPr/>
      <dgm:t>
        <a:bodyPr/>
        <a:p>
          <a:endParaRPr lang="zh-CN" altLang="en-US"/>
        </a:p>
      </dgm:t>
    </dgm:pt>
    <dgm:pt modelId="{413DC10E-9606-4031-9D12-417781688977}">
      <dgm:prSet phldrT="[文本]" phldr="0" custT="0"/>
      <dgm:spPr/>
      <dgm:t>
        <a:bodyPr vert="horz" wrap="square"/>
        <a:p>
          <a:pPr>
            <a:lnSpc>
              <a:spcPct val="100000"/>
            </a:lnSpc>
            <a:spcBef>
              <a:spcPct val="0"/>
            </a:spcBef>
            <a:spcAft>
              <a:spcPct val="35000"/>
            </a:spcAft>
          </a:pPr>
          <a:r>
            <a:rPr lang="zh-CN" altLang="en-US"/>
            <a:t>登录注册</a:t>
          </a:r>
          <a:r>
            <a:rPr lang="zh-CN" altLang="en-US"/>
            <a:t/>
          </a:r>
          <a:endParaRPr lang="zh-CN" altLang="en-US"/>
        </a:p>
      </dgm:t>
    </dgm:pt>
    <dgm:pt modelId="{B91B61BD-7D07-442C-992B-5B3D56015222}" cxnId="{C8A1F6C5-8CD3-4D77-9F10-0FDD542C1B26}" type="parTrans">
      <dgm:prSet/>
      <dgm:spPr/>
      <dgm:t>
        <a:bodyPr/>
        <a:p>
          <a:endParaRPr lang="zh-CN" altLang="en-US"/>
        </a:p>
      </dgm:t>
    </dgm:pt>
    <dgm:pt modelId="{35976CC6-4E05-49D8-B5E8-F8093ECA95B4}" cxnId="{C8A1F6C5-8CD3-4D77-9F10-0FDD542C1B26}" type="sibTrans">
      <dgm:prSet/>
      <dgm:spPr/>
      <dgm:t>
        <a:bodyPr/>
        <a:p>
          <a:endParaRPr lang="zh-CN" altLang="en-US"/>
        </a:p>
      </dgm:t>
    </dgm:pt>
    <dgm:pt modelId="{7DE74B88-1127-4E38-A097-ED02F009A8E3}">
      <dgm:prSet phldr="0" custT="0"/>
      <dgm:spPr/>
      <dgm:t>
        <a:bodyPr vert="horz" wrap="square"/>
        <a:p>
          <a:pPr>
            <a:lnSpc>
              <a:spcPct val="100000"/>
            </a:lnSpc>
            <a:spcBef>
              <a:spcPct val="0"/>
            </a:spcBef>
            <a:spcAft>
              <a:spcPct val="35000"/>
            </a:spcAft>
          </a:pPr>
          <a:r>
            <a:rPr lang="zh-CN"/>
            <a:t>退出登录</a:t>
          </a:r>
          <a:r>
            <a:rPr lang="zh-CN"/>
            <a:t/>
          </a:r>
          <a:endParaRPr lang="zh-CN"/>
        </a:p>
      </dgm:t>
    </dgm:pt>
    <dgm:pt modelId="{9D404A53-9728-40F6-81E7-20F35CD58D8A}" cxnId="{FC59D77F-AA91-4B30-AF0F-236713DA2479}" type="parTrans">
      <dgm:prSet/>
      <dgm:spPr/>
    </dgm:pt>
    <dgm:pt modelId="{BEFBD875-374F-4F23-9848-75B3D32C943A}" cxnId="{FC59D77F-AA91-4B30-AF0F-236713DA2479}" type="sibTrans">
      <dgm:prSet/>
      <dgm:spPr/>
    </dgm:pt>
    <dgm:pt modelId="{2CBDA979-8596-4CE7-8BC2-17404A7C0FD8}">
      <dgm:prSet phldrT="[文本]" phldr="0" custT="0"/>
      <dgm:spPr/>
      <dgm:t>
        <a:bodyPr vert="horz" wrap="square"/>
        <a:p>
          <a:pPr>
            <a:lnSpc>
              <a:spcPct val="100000"/>
            </a:lnSpc>
            <a:spcBef>
              <a:spcPct val="0"/>
            </a:spcBef>
            <a:spcAft>
              <a:spcPct val="35000"/>
            </a:spcAft>
          </a:pPr>
          <a:r>
            <a:rPr lang="zh-CN" altLang="en-US">
              <a:sym typeface="+mn-ea"/>
            </a:rPr>
            <a:t>修改</a:t>
          </a:r>
          <a:endParaRPr lang="zh-CN" altLang="en-US">
            <a:sym typeface="+mn-ea"/>
          </a:endParaRPr>
        </a:p>
        <a:p>
          <a:pPr>
            <a:lnSpc>
              <a:spcPct val="100000"/>
            </a:lnSpc>
            <a:spcBef>
              <a:spcPct val="0"/>
            </a:spcBef>
            <a:spcAft>
              <a:spcPct val="35000"/>
            </a:spcAft>
          </a:pPr>
          <a:r>
            <a:rPr lang="zh-CN" altLang="en-US">
              <a:sym typeface="+mn-ea"/>
            </a:rPr>
            <a:t>个人信息</a:t>
          </a:r>
          <a:r>
            <a:rPr lang="zh-CN" altLang="en-US"/>
            <a:t/>
          </a:r>
          <a:endParaRPr lang="zh-CN" altLang="en-US"/>
        </a:p>
      </dgm:t>
    </dgm:pt>
    <dgm:pt modelId="{BD974C14-C39B-4EE1-B5D9-2FDCB32CDCFE}" cxnId="{E74180F3-58BB-4526-A526-56F3E3817B20}" type="parTrans">
      <dgm:prSet/>
      <dgm:spPr/>
      <dgm:t>
        <a:bodyPr/>
        <a:p>
          <a:endParaRPr lang="zh-CN" altLang="en-US"/>
        </a:p>
      </dgm:t>
    </dgm:pt>
    <dgm:pt modelId="{9F1D3E32-A446-4254-BA89-8FD8DDFCF152}" cxnId="{E74180F3-58BB-4526-A526-56F3E3817B20}" type="sibTrans">
      <dgm:prSet/>
      <dgm:spPr/>
      <dgm:t>
        <a:bodyPr/>
        <a:p>
          <a:endParaRPr lang="zh-CN" altLang="en-US"/>
        </a:p>
      </dgm:t>
    </dgm:pt>
    <dgm:pt modelId="{275B7B90-02FB-4ACC-8D4A-99C3B34FF27F}">
      <dgm:prSet phldr="0" custT="0"/>
      <dgm:spPr/>
      <dgm:t>
        <a:bodyPr vert="horz" wrap="square"/>
        <a:p>
          <a:pPr>
            <a:lnSpc>
              <a:spcPct val="100000"/>
            </a:lnSpc>
            <a:spcBef>
              <a:spcPct val="0"/>
            </a:spcBef>
            <a:spcAft>
              <a:spcPct val="35000"/>
            </a:spcAft>
          </a:pPr>
          <a:r>
            <a:rPr lang="zh-CN"/>
            <a:t>修改邮箱</a:t>
          </a:r>
          <a:r>
            <a:rPr lang="zh-CN"/>
            <a:t/>
          </a:r>
          <a:endParaRPr lang="zh-CN"/>
        </a:p>
      </dgm:t>
    </dgm:pt>
    <dgm:pt modelId="{28E17493-4DA5-4B4E-A98D-4DB3587852FF}" cxnId="{E149E8C4-C39E-4752-9C17-3F812DBAA96B}" type="parTrans">
      <dgm:prSet/>
      <dgm:spPr/>
    </dgm:pt>
    <dgm:pt modelId="{FB82F3F5-4DEA-4C39-A116-C08E6FAFAFC2}" cxnId="{E149E8C4-C39E-4752-9C17-3F812DBAA96B}" type="sibTrans">
      <dgm:prSet/>
      <dgm:spPr/>
    </dgm:pt>
    <dgm:pt modelId="{7D5B4458-17E1-402F-8256-2726BAC141DE}">
      <dgm:prSet phldr="0" custT="0"/>
      <dgm:spPr/>
      <dgm:t>
        <a:bodyPr vert="horz" wrap="square"/>
        <a:p>
          <a:pPr>
            <a:lnSpc>
              <a:spcPct val="100000"/>
            </a:lnSpc>
            <a:spcBef>
              <a:spcPct val="0"/>
            </a:spcBef>
            <a:spcAft>
              <a:spcPct val="35000"/>
            </a:spcAft>
          </a:pPr>
          <a:r>
            <a:rPr lang="zh-CN"/>
            <a:t>修改密码</a:t>
          </a:r>
          <a:r>
            <a:rPr lang="zh-CN"/>
            <a:t/>
          </a:r>
          <a:endParaRPr lang="zh-CN"/>
        </a:p>
      </dgm:t>
    </dgm:pt>
    <dgm:pt modelId="{7FCA8A87-3168-4E07-B03C-0058483011AD}" cxnId="{E100DA2C-9967-4CCA-BDCE-9E2C70C8AE10}" type="parTrans">
      <dgm:prSet/>
      <dgm:spPr/>
    </dgm:pt>
    <dgm:pt modelId="{3EDBDD8C-53D4-4DA3-B41E-6F4B878B69B4}" cxnId="{E100DA2C-9967-4CCA-BDCE-9E2C70C8AE10}" type="sibTrans">
      <dgm:prSet/>
      <dgm:spPr/>
    </dgm:pt>
    <dgm:pt modelId="{A05D3806-5723-4FF6-989A-CFBBE505DD4B}">
      <dgm:prSet phldrT="[文本]" phldr="0" custT="0"/>
      <dgm:spPr/>
      <dgm:t>
        <a:bodyPr vert="horz" wrap="square"/>
        <a:p>
          <a:pPr>
            <a:lnSpc>
              <a:spcPct val="100000"/>
            </a:lnSpc>
            <a:spcBef>
              <a:spcPct val="0"/>
            </a:spcBef>
            <a:spcAft>
              <a:spcPct val="35000"/>
            </a:spcAft>
          </a:pPr>
          <a:r>
            <a:rPr lang="zh-CN" altLang="en-US"/>
            <a:t>购物功能</a:t>
          </a:r>
          <a:r>
            <a:rPr lang="zh-CN" altLang="en-US"/>
            <a:t/>
          </a:r>
          <a:endParaRPr lang="zh-CN" altLang="en-US"/>
        </a:p>
      </dgm:t>
    </dgm:pt>
    <dgm:pt modelId="{3B533E93-AA45-4AC9-9CB7-4EF287AB96B6}" cxnId="{65D5FCD6-177D-449A-B805-09729150DDCD}" type="parTrans">
      <dgm:prSet/>
      <dgm:spPr/>
      <dgm:t>
        <a:bodyPr/>
        <a:p>
          <a:endParaRPr lang="zh-CN" altLang="en-US"/>
        </a:p>
      </dgm:t>
    </dgm:pt>
    <dgm:pt modelId="{C1E7C596-43DD-4C48-95F5-50523BA11C29}" cxnId="{65D5FCD6-177D-449A-B805-09729150DDCD}" type="sibTrans">
      <dgm:prSet/>
      <dgm:spPr/>
      <dgm:t>
        <a:bodyPr/>
        <a:p>
          <a:endParaRPr lang="zh-CN" altLang="en-US"/>
        </a:p>
      </dgm:t>
    </dgm:pt>
    <dgm:pt modelId="{3686A200-E478-4562-8B19-FD2DBBD557B6}">
      <dgm:prSet phldrT="[文本]" phldr="0" custT="0"/>
      <dgm:spPr/>
      <dgm:t>
        <a:bodyPr vert="horz" wrap="square"/>
        <a:p>
          <a:pPr>
            <a:lnSpc>
              <a:spcPct val="100000"/>
            </a:lnSpc>
            <a:spcBef>
              <a:spcPct val="0"/>
            </a:spcBef>
            <a:spcAft>
              <a:spcPct val="35000"/>
            </a:spcAft>
          </a:pPr>
          <a:r>
            <a:rPr lang="zh-CN" altLang="en-US"/>
            <a:t>购物车</a:t>
          </a:r>
          <a:endParaRPr lang="zh-CN" altLang="en-US"/>
        </a:p>
        <a:p>
          <a:pPr>
            <a:lnSpc>
              <a:spcPct val="100000"/>
            </a:lnSpc>
            <a:spcBef>
              <a:spcPct val="0"/>
            </a:spcBef>
            <a:spcAft>
              <a:spcPct val="35000"/>
            </a:spcAft>
          </a:pPr>
          <a:r>
            <a:rPr lang="zh-CN" altLang="en-US"/>
            <a:t>管理</a:t>
          </a:r>
          <a:r>
            <a:rPr lang="zh-CN" altLang="en-US"/>
            <a:t/>
          </a:r>
          <a:endParaRPr lang="zh-CN" altLang="en-US"/>
        </a:p>
      </dgm:t>
    </dgm:pt>
    <dgm:pt modelId="{A2B0C03D-874D-48F0-8AEB-6735F9546654}" cxnId="{8C9E88E7-04DD-409E-A547-7486B89FEFDA}" type="parTrans">
      <dgm:prSet/>
      <dgm:spPr/>
      <dgm:t>
        <a:bodyPr/>
        <a:p>
          <a:endParaRPr lang="zh-CN" altLang="en-US"/>
        </a:p>
      </dgm:t>
    </dgm:pt>
    <dgm:pt modelId="{AFE54AA4-E896-4D7C-A98A-AA7AA56E9B8C}" cxnId="{8C9E88E7-04DD-409E-A547-7486B89FEFDA}" type="sibTrans">
      <dgm:prSet/>
      <dgm:spPr/>
      <dgm:t>
        <a:bodyPr/>
        <a:p>
          <a:endParaRPr lang="zh-CN" altLang="en-US"/>
        </a:p>
      </dgm:t>
    </dgm:pt>
    <dgm:pt modelId="{D800765A-AFD0-4220-9699-18016724238A}">
      <dgm:prSet phldr="0" custT="0"/>
      <dgm:spPr/>
      <dgm:t>
        <a:bodyPr vert="horz" wrap="square"/>
        <a:p>
          <a:pPr>
            <a:lnSpc>
              <a:spcPct val="100000"/>
            </a:lnSpc>
            <a:spcBef>
              <a:spcPct val="0"/>
            </a:spcBef>
            <a:spcAft>
              <a:spcPct val="35000"/>
            </a:spcAft>
          </a:pPr>
          <a:r>
            <a:rPr lang="zh-CN"/>
            <a:t>查看购物车</a:t>
          </a:r>
          <a:r>
            <a:rPr lang="zh-CN"/>
            <a:t/>
          </a:r>
          <a:endParaRPr lang="zh-CN"/>
        </a:p>
        <a:p>
          <a:pPr>
            <a:lnSpc>
              <a:spcPct val="100000"/>
            </a:lnSpc>
            <a:spcBef>
              <a:spcPct val="0"/>
            </a:spcBef>
            <a:spcAft>
              <a:spcPct val="35000"/>
            </a:spcAft>
          </a:pPr>
          <a:r>
            <a:rPr lang="zh-CN"/>
            <a:t>订单</a:t>
          </a:r>
          <a:r>
            <a:rPr lang="zh-CN"/>
            <a:t/>
          </a:r>
          <a:endParaRPr lang="zh-CN"/>
        </a:p>
      </dgm:t>
    </dgm:pt>
    <dgm:pt modelId="{B1E12790-5502-4104-BC23-412FDACDE542}" cxnId="{1909287C-43E3-4E8A-9011-DDF3DE963E80}" type="parTrans">
      <dgm:prSet/>
      <dgm:spPr/>
    </dgm:pt>
    <dgm:pt modelId="{059B19BA-81AE-4FC3-BD83-2B265B0D0C3C}" cxnId="{1909287C-43E3-4E8A-9011-DDF3DE963E80}" type="sibTrans">
      <dgm:prSet/>
      <dgm:spPr/>
    </dgm:pt>
    <dgm:pt modelId="{C24A6DFE-56EC-4B45-985C-4F9EC42995DB}">
      <dgm:prSet phldr="0" custT="0"/>
      <dgm:spPr/>
      <dgm:t>
        <a:bodyPr vert="horz" wrap="square"/>
        <a:p>
          <a:pPr>
            <a:lnSpc>
              <a:spcPct val="100000"/>
            </a:lnSpc>
            <a:spcBef>
              <a:spcPct val="0"/>
            </a:spcBef>
            <a:spcAft>
              <a:spcPct val="35000"/>
            </a:spcAft>
          </a:pPr>
          <a:r>
            <a:rPr lang="zh-CN"/>
            <a:t>删除购物车订单</a:t>
          </a:r>
          <a:r>
            <a:rPr lang="zh-CN"/>
            <a:t/>
          </a:r>
          <a:endParaRPr lang="zh-CN"/>
        </a:p>
      </dgm:t>
    </dgm:pt>
    <dgm:pt modelId="{BAB191C3-DA29-4FC1-B610-0BEC1193E13F}" cxnId="{EBA1926E-00E7-4D69-BDE0-E254EA6819F3}" type="parTrans">
      <dgm:prSet/>
      <dgm:spPr/>
    </dgm:pt>
    <dgm:pt modelId="{A5BA5646-0E56-4694-BB12-5D914EF1F66E}" cxnId="{EBA1926E-00E7-4D69-BDE0-E254EA6819F3}" type="sibTrans">
      <dgm:prSet/>
      <dgm:spPr/>
    </dgm:pt>
    <dgm:pt modelId="{27D3A274-637B-4590-9076-14434ECA8CE9}">
      <dgm:prSet phldr="0" custT="0"/>
      <dgm:spPr/>
      <dgm:t>
        <a:bodyPr vert="horz" wrap="square"/>
        <a:p>
          <a:pPr>
            <a:lnSpc>
              <a:spcPct val="100000"/>
            </a:lnSpc>
            <a:spcBef>
              <a:spcPct val="0"/>
            </a:spcBef>
            <a:spcAft>
              <a:spcPct val="35000"/>
            </a:spcAft>
          </a:pPr>
          <a:r>
            <a:rPr lang="zh-CN"/>
            <a:t>商品管理</a:t>
          </a:r>
          <a:endParaRPr lang="zh-CN"/>
        </a:p>
      </dgm:t>
    </dgm:pt>
    <dgm:pt modelId="{6EE0E182-C86E-4722-999D-9A564CA9C2BD}" cxnId="{140F27FB-94FD-4904-962D-0D49D7054B8F}" type="parTrans">
      <dgm:prSet/>
      <dgm:spPr/>
    </dgm:pt>
    <dgm:pt modelId="{4D7E40D3-D831-42CE-BEF3-1D127B511158}" cxnId="{140F27FB-94FD-4904-962D-0D49D7054B8F}" type="sibTrans">
      <dgm:prSet/>
      <dgm:spPr/>
    </dgm:pt>
    <dgm:pt modelId="{AE784EAA-6CDA-4D2E-9E7A-92C1CEA29B83}">
      <dgm:prSet phldr="0" custT="0"/>
      <dgm:spPr/>
      <dgm:t>
        <a:bodyPr vert="horz" wrap="square"/>
        <a:p>
          <a:pPr>
            <a:lnSpc>
              <a:spcPct val="100000"/>
            </a:lnSpc>
            <a:spcBef>
              <a:spcPct val="0"/>
            </a:spcBef>
            <a:spcAft>
              <a:spcPct val="35000"/>
            </a:spcAft>
          </a:pPr>
          <a:r>
            <a:rPr lang="zh-CN"/>
            <a:t>商品分类</a:t>
          </a:r>
          <a:r>
            <a:rPr lang="zh-CN"/>
            <a:t/>
          </a:r>
          <a:endParaRPr lang="zh-CN"/>
        </a:p>
      </dgm:t>
    </dgm:pt>
    <dgm:pt modelId="{7CA34FA4-A0FD-439F-9961-7D86E0BA9C26}" cxnId="{C123A700-8B1E-42D8-B657-EE5A4E7FBF86}" type="parTrans">
      <dgm:prSet/>
      <dgm:spPr/>
    </dgm:pt>
    <dgm:pt modelId="{AEC4C5B6-8E2D-4009-A6AC-B9D3A7A3D46B}" cxnId="{C123A700-8B1E-42D8-B657-EE5A4E7FBF86}" type="sibTrans">
      <dgm:prSet/>
      <dgm:spPr/>
    </dgm:pt>
    <dgm:pt modelId="{14608164-177D-4A88-AF20-E7533CEB45F8}">
      <dgm:prSet phldr="0" custT="0"/>
      <dgm:spPr/>
      <dgm:t>
        <a:bodyPr vert="horz" wrap="square"/>
        <a:p>
          <a:pPr>
            <a:lnSpc>
              <a:spcPct val="100000"/>
            </a:lnSpc>
            <a:spcBef>
              <a:spcPct val="0"/>
            </a:spcBef>
            <a:spcAft>
              <a:spcPct val="35000"/>
            </a:spcAft>
          </a:pPr>
          <a:r>
            <a:rPr lang="zh-CN"/>
            <a:t>商品查询</a:t>
          </a:r>
          <a:r>
            <a:rPr lang="zh-CN"/>
            <a:t/>
          </a:r>
          <a:endParaRPr lang="zh-CN"/>
        </a:p>
      </dgm:t>
    </dgm:pt>
    <dgm:pt modelId="{4D2F3181-9D12-4B50-B57A-520BCF17A083}" cxnId="{10E918B0-BB20-4065-B2D2-FAFD9342676D}" type="parTrans">
      <dgm:prSet/>
      <dgm:spPr/>
    </dgm:pt>
    <dgm:pt modelId="{1CD67FED-D6D1-4138-9388-B9061963A9E4}" cxnId="{10E918B0-BB20-4065-B2D2-FAFD9342676D}" type="sibTrans">
      <dgm:prSet/>
      <dgm:spPr/>
    </dgm:pt>
    <dgm:pt modelId="{8C78BEB6-7400-4BC9-8ACF-1D7D2B4DA73E}">
      <dgm:prSet phldr="0" custT="0"/>
      <dgm:spPr/>
      <dgm:t>
        <a:bodyPr vert="horz" wrap="square"/>
        <a:p>
          <a:pPr>
            <a:lnSpc>
              <a:spcPct val="100000"/>
            </a:lnSpc>
            <a:spcBef>
              <a:spcPct val="0"/>
            </a:spcBef>
            <a:spcAft>
              <a:spcPct val="35000"/>
            </a:spcAft>
          </a:pPr>
          <a:r>
            <a:rPr lang="zh-CN"/>
            <a:t>个人订单</a:t>
          </a:r>
          <a:endParaRPr lang="zh-CN"/>
        </a:p>
        <a:p>
          <a:pPr>
            <a:lnSpc>
              <a:spcPct val="100000"/>
            </a:lnSpc>
            <a:spcBef>
              <a:spcPct val="0"/>
            </a:spcBef>
            <a:spcAft>
              <a:spcPct val="35000"/>
            </a:spcAft>
          </a:pPr>
          <a:r>
            <a:rPr lang="zh-CN"/>
            <a:t>查询</a:t>
          </a:r>
          <a:r>
            <a:rPr lang="zh-CN"/>
            <a:t/>
          </a:r>
          <a:endParaRPr lang="zh-CN"/>
        </a:p>
      </dgm:t>
    </dgm:pt>
    <dgm:pt modelId="{6B5A563F-CE00-433B-BC9D-BFF31F1F99B5}" cxnId="{C0F86CD9-5566-43BD-8355-2BFC1AA4F796}" type="parTrans">
      <dgm:prSet/>
      <dgm:spPr/>
    </dgm:pt>
    <dgm:pt modelId="{610C7C1B-73FE-4C16-8A88-01055A3EDBC2}" cxnId="{C0F86CD9-5566-43BD-8355-2BFC1AA4F796}" type="sibTrans">
      <dgm:prSet/>
      <dgm:spPr/>
    </dgm:pt>
    <dgm:pt modelId="{32C577E3-B2E7-4F50-83DE-6F01CC88C9C5}" type="pres">
      <dgm:prSet presAssocID="{CD2C63A4-9D5D-47CE-8D74-13AD5720E5D9}" presName="hierChild1" presStyleCnt="0">
        <dgm:presLayoutVars>
          <dgm:chPref val="1"/>
          <dgm:dir/>
          <dgm:animOne val="branch"/>
          <dgm:animLvl val="lvl"/>
          <dgm:resizeHandles/>
        </dgm:presLayoutVars>
      </dgm:prSet>
      <dgm:spPr/>
    </dgm:pt>
    <dgm:pt modelId="{127C500C-4887-40E4-B187-5B52545DCD7D}" type="pres">
      <dgm:prSet presAssocID="{42D42628-864C-41D6-833F-2DBB342F4DB0}" presName="hierRoot1" presStyleCnt="0"/>
      <dgm:spPr/>
    </dgm:pt>
    <dgm:pt modelId="{365B431B-456E-4B1C-A19C-568423617177}" type="pres">
      <dgm:prSet presAssocID="{42D42628-864C-41D6-833F-2DBB342F4DB0}" presName="composite" presStyleCnt="0"/>
      <dgm:spPr/>
    </dgm:pt>
    <dgm:pt modelId="{5CB9CF2E-F8C1-427A-832C-73E3C9485AF5}" type="pres">
      <dgm:prSet presAssocID="{42D42628-864C-41D6-833F-2DBB342F4DB0}" presName="background" presStyleLbl="node0" presStyleIdx="0" presStyleCnt="1"/>
      <dgm:spPr/>
    </dgm:pt>
    <dgm:pt modelId="{9EA914DE-A312-4852-926F-356E365C8677}" type="pres">
      <dgm:prSet presAssocID="{42D42628-864C-41D6-833F-2DBB342F4DB0}" presName="text" presStyleLbl="fgAcc0" presStyleIdx="0" presStyleCnt="1">
        <dgm:presLayoutVars>
          <dgm:chPref val="3"/>
        </dgm:presLayoutVars>
      </dgm:prSet>
      <dgm:spPr/>
    </dgm:pt>
    <dgm:pt modelId="{7996B813-D5A1-416C-BFD3-D8CB23FE7818}" type="pres">
      <dgm:prSet presAssocID="{42D42628-864C-41D6-833F-2DBB342F4DB0}" presName="hierChild2" presStyleCnt="0"/>
      <dgm:spPr/>
    </dgm:pt>
    <dgm:pt modelId="{09E7BBA0-5F8D-4D96-A214-A0567596BDAF}" type="pres">
      <dgm:prSet presAssocID="{B025E324-1C01-4543-8D06-F931E0E78FF4}" presName="Name10" presStyleLbl="parChTrans1D2" presStyleIdx="0" presStyleCnt="2"/>
      <dgm:spPr/>
    </dgm:pt>
    <dgm:pt modelId="{8D56CC28-91EB-4D35-B97C-A0CE4C54B480}" type="pres">
      <dgm:prSet presAssocID="{1FC1C8C3-63CB-4E55-BD49-AA552B8440D8}" presName="hierRoot2" presStyleCnt="0"/>
      <dgm:spPr/>
    </dgm:pt>
    <dgm:pt modelId="{1A27D8D0-0CEA-4DF6-B14F-FEB4FC25CED3}" type="pres">
      <dgm:prSet presAssocID="{1FC1C8C3-63CB-4E55-BD49-AA552B8440D8}" presName="composite2" presStyleCnt="0"/>
      <dgm:spPr/>
    </dgm:pt>
    <dgm:pt modelId="{A34195EE-C43D-4F9B-A621-CBE3CC21780D}" type="pres">
      <dgm:prSet presAssocID="{1FC1C8C3-63CB-4E55-BD49-AA552B8440D8}" presName="background2" presStyleLbl="node2" presStyleIdx="0" presStyleCnt="2"/>
      <dgm:spPr/>
    </dgm:pt>
    <dgm:pt modelId="{0EA44707-A464-4EC8-A803-F76ACC6D424E}" type="pres">
      <dgm:prSet presAssocID="{1FC1C8C3-63CB-4E55-BD49-AA552B8440D8}" presName="text2" presStyleLbl="fgAcc2" presStyleIdx="0" presStyleCnt="2">
        <dgm:presLayoutVars>
          <dgm:chPref val="3"/>
        </dgm:presLayoutVars>
      </dgm:prSet>
      <dgm:spPr/>
    </dgm:pt>
    <dgm:pt modelId="{6B6A2946-5A7E-4FF4-AF36-E3D5F63CFE3D}" type="pres">
      <dgm:prSet presAssocID="{1FC1C8C3-63CB-4E55-BD49-AA552B8440D8}" presName="hierChild3" presStyleCnt="0"/>
      <dgm:spPr/>
    </dgm:pt>
    <dgm:pt modelId="{7AE2857D-5F88-40E3-94F7-FDA3B28620D7}" type="pres">
      <dgm:prSet presAssocID="{B91B61BD-7D07-442C-992B-5B3D56015222}" presName="Name17" presStyleLbl="parChTrans1D3" presStyleIdx="0" presStyleCnt="5"/>
      <dgm:spPr/>
    </dgm:pt>
    <dgm:pt modelId="{D7BD317B-C4E6-4902-B91D-E9C9A9EF8739}" type="pres">
      <dgm:prSet presAssocID="{413DC10E-9606-4031-9D12-417781688977}" presName="hierRoot3" presStyleCnt="0"/>
      <dgm:spPr/>
    </dgm:pt>
    <dgm:pt modelId="{CB0CF6A7-20E6-46ED-9BCC-DAB7055AECE0}" type="pres">
      <dgm:prSet presAssocID="{413DC10E-9606-4031-9D12-417781688977}" presName="composite3" presStyleCnt="0"/>
      <dgm:spPr/>
    </dgm:pt>
    <dgm:pt modelId="{F5259C9B-A3FA-48CF-9040-45A521EAA633}" type="pres">
      <dgm:prSet presAssocID="{413DC10E-9606-4031-9D12-417781688977}" presName="background3" presStyleLbl="node3" presStyleIdx="0" presStyleCnt="5"/>
      <dgm:spPr/>
    </dgm:pt>
    <dgm:pt modelId="{853C1BD6-B55C-4E31-8087-BF0CECC29114}" type="pres">
      <dgm:prSet presAssocID="{413DC10E-9606-4031-9D12-417781688977}" presName="text3" presStyleLbl="fgAcc3" presStyleIdx="0" presStyleCnt="5">
        <dgm:presLayoutVars>
          <dgm:chPref val="3"/>
        </dgm:presLayoutVars>
      </dgm:prSet>
      <dgm:spPr/>
    </dgm:pt>
    <dgm:pt modelId="{D55B9A71-3914-40FF-9109-62322A3C9A89}" type="pres">
      <dgm:prSet presAssocID="{413DC10E-9606-4031-9D12-417781688977}" presName="hierChild4" presStyleCnt="0"/>
      <dgm:spPr/>
    </dgm:pt>
    <dgm:pt modelId="{E920581D-1348-401B-91B2-CE1F0FF90C4C}" type="pres">
      <dgm:prSet presAssocID="{9D404A53-9728-40F6-81E7-20F35CD58D8A}" presName="Name23" presStyleLbl="parChTrans1D4" presStyleIdx="0" presStyleCnt="7"/>
      <dgm:spPr/>
    </dgm:pt>
    <dgm:pt modelId="{034C6F70-97F2-4E7F-9ED6-D0E513997058}" type="pres">
      <dgm:prSet presAssocID="{7DE74B88-1127-4E38-A097-ED02F009A8E3}" presName="hierRoot4" presStyleCnt="0"/>
      <dgm:spPr/>
    </dgm:pt>
    <dgm:pt modelId="{1309BF24-CC22-4B47-8AB1-EA84A0B5242A}" type="pres">
      <dgm:prSet presAssocID="{7DE74B88-1127-4E38-A097-ED02F009A8E3}" presName="composite4" presStyleCnt="0"/>
      <dgm:spPr/>
    </dgm:pt>
    <dgm:pt modelId="{7B2EA683-12FE-4E6F-882A-7B2C3A3FC29A}" type="pres">
      <dgm:prSet presAssocID="{7DE74B88-1127-4E38-A097-ED02F009A8E3}" presName="background4" presStyleLbl="node4" presStyleIdx="0" presStyleCnt="7"/>
      <dgm:spPr/>
    </dgm:pt>
    <dgm:pt modelId="{857312AD-AF5C-46C2-867E-5CC17DAD3397}" type="pres">
      <dgm:prSet presAssocID="{7DE74B88-1127-4E38-A097-ED02F009A8E3}" presName="text4" presStyleLbl="fgAcc4" presStyleIdx="0" presStyleCnt="7">
        <dgm:presLayoutVars>
          <dgm:chPref val="3"/>
        </dgm:presLayoutVars>
      </dgm:prSet>
      <dgm:spPr/>
    </dgm:pt>
    <dgm:pt modelId="{FF735537-59BC-4507-B652-735BDFB17FDB}" type="pres">
      <dgm:prSet presAssocID="{7DE74B88-1127-4E38-A097-ED02F009A8E3}" presName="hierChild5" presStyleCnt="0"/>
      <dgm:spPr/>
    </dgm:pt>
    <dgm:pt modelId="{D59171DA-149A-4C9C-A74B-23447966A3B9}" type="pres">
      <dgm:prSet presAssocID="{BD974C14-C39B-4EE1-B5D9-2FDCB32CDCFE}" presName="Name17" presStyleLbl="parChTrans1D3" presStyleIdx="1" presStyleCnt="5"/>
      <dgm:spPr/>
    </dgm:pt>
    <dgm:pt modelId="{4BC45A5B-43E4-47E5-81B8-A3ADEED7A3F3}" type="pres">
      <dgm:prSet presAssocID="{2CBDA979-8596-4CE7-8BC2-17404A7C0FD8}" presName="hierRoot3" presStyleCnt="0"/>
      <dgm:spPr/>
    </dgm:pt>
    <dgm:pt modelId="{7911E21C-7200-416C-8681-19878FF62A5E}" type="pres">
      <dgm:prSet presAssocID="{2CBDA979-8596-4CE7-8BC2-17404A7C0FD8}" presName="composite3" presStyleCnt="0"/>
      <dgm:spPr/>
    </dgm:pt>
    <dgm:pt modelId="{1A203F35-9E67-4F17-83C9-09EC9C012210}" type="pres">
      <dgm:prSet presAssocID="{2CBDA979-8596-4CE7-8BC2-17404A7C0FD8}" presName="background3" presStyleLbl="node3" presStyleIdx="1" presStyleCnt="5"/>
      <dgm:spPr/>
    </dgm:pt>
    <dgm:pt modelId="{533883D4-4C00-47F7-9EF4-FA619DFDCE70}" type="pres">
      <dgm:prSet presAssocID="{2CBDA979-8596-4CE7-8BC2-17404A7C0FD8}" presName="text3" presStyleLbl="fgAcc3" presStyleIdx="1" presStyleCnt="5">
        <dgm:presLayoutVars>
          <dgm:chPref val="3"/>
        </dgm:presLayoutVars>
      </dgm:prSet>
      <dgm:spPr/>
    </dgm:pt>
    <dgm:pt modelId="{BB3193DD-346C-4CBB-ACC3-5F6ABE258C28}" type="pres">
      <dgm:prSet presAssocID="{2CBDA979-8596-4CE7-8BC2-17404A7C0FD8}" presName="hierChild4" presStyleCnt="0"/>
      <dgm:spPr/>
    </dgm:pt>
    <dgm:pt modelId="{8060D6A7-B2AE-4642-8F83-C486B0CD9DAE}" type="pres">
      <dgm:prSet presAssocID="{28E17493-4DA5-4B4E-A98D-4DB3587852FF}" presName="Name23" presStyleLbl="parChTrans1D4" presStyleIdx="1" presStyleCnt="7"/>
      <dgm:spPr/>
    </dgm:pt>
    <dgm:pt modelId="{389C780D-39F0-47B1-B6CB-3BDFAC40A8E0}" type="pres">
      <dgm:prSet presAssocID="{275B7B90-02FB-4ACC-8D4A-99C3B34FF27F}" presName="hierRoot4" presStyleCnt="0"/>
      <dgm:spPr/>
    </dgm:pt>
    <dgm:pt modelId="{63B88EB3-AF55-46FE-A045-B4DD5F6298E6}" type="pres">
      <dgm:prSet presAssocID="{275B7B90-02FB-4ACC-8D4A-99C3B34FF27F}" presName="composite4" presStyleCnt="0"/>
      <dgm:spPr/>
    </dgm:pt>
    <dgm:pt modelId="{44653C98-09EB-481B-B39D-9FB0A1858122}" type="pres">
      <dgm:prSet presAssocID="{275B7B90-02FB-4ACC-8D4A-99C3B34FF27F}" presName="background4" presStyleLbl="node4" presStyleIdx="1" presStyleCnt="7"/>
      <dgm:spPr/>
    </dgm:pt>
    <dgm:pt modelId="{B36AFD76-92E8-4CAF-9D85-2C1EF3C49416}" type="pres">
      <dgm:prSet presAssocID="{275B7B90-02FB-4ACC-8D4A-99C3B34FF27F}" presName="text4" presStyleLbl="fgAcc4" presStyleIdx="1" presStyleCnt="7">
        <dgm:presLayoutVars>
          <dgm:chPref val="3"/>
        </dgm:presLayoutVars>
      </dgm:prSet>
      <dgm:spPr/>
    </dgm:pt>
    <dgm:pt modelId="{039E4D29-2199-443C-BBA6-D05C14BE5142}" type="pres">
      <dgm:prSet presAssocID="{275B7B90-02FB-4ACC-8D4A-99C3B34FF27F}" presName="hierChild5" presStyleCnt="0"/>
      <dgm:spPr/>
    </dgm:pt>
    <dgm:pt modelId="{897CAF3A-5A74-4AF0-B6CB-83693DC5E253}" type="pres">
      <dgm:prSet presAssocID="{7FCA8A87-3168-4E07-B03C-0058483011AD}" presName="Name23" presStyleLbl="parChTrans1D4" presStyleIdx="2" presStyleCnt="7"/>
      <dgm:spPr/>
    </dgm:pt>
    <dgm:pt modelId="{F4D4E56F-002B-49D5-8B1A-CA3E396EE077}" type="pres">
      <dgm:prSet presAssocID="{7D5B4458-17E1-402F-8256-2726BAC141DE}" presName="hierRoot4" presStyleCnt="0"/>
      <dgm:spPr/>
    </dgm:pt>
    <dgm:pt modelId="{55700B42-C9FE-49DB-94D5-CB20CC1EE45D}" type="pres">
      <dgm:prSet presAssocID="{7D5B4458-17E1-402F-8256-2726BAC141DE}" presName="composite4" presStyleCnt="0"/>
      <dgm:spPr/>
    </dgm:pt>
    <dgm:pt modelId="{2F92F4DF-144E-44BC-8E43-78226E033CE5}" type="pres">
      <dgm:prSet presAssocID="{7D5B4458-17E1-402F-8256-2726BAC141DE}" presName="background4" presStyleLbl="node4" presStyleIdx="2" presStyleCnt="7"/>
      <dgm:spPr/>
    </dgm:pt>
    <dgm:pt modelId="{C5DC0CF9-666A-4DD7-85E0-408A02B4B963}" type="pres">
      <dgm:prSet presAssocID="{7D5B4458-17E1-402F-8256-2726BAC141DE}" presName="text4" presStyleLbl="fgAcc4" presStyleIdx="2" presStyleCnt="7">
        <dgm:presLayoutVars>
          <dgm:chPref val="3"/>
        </dgm:presLayoutVars>
      </dgm:prSet>
      <dgm:spPr/>
    </dgm:pt>
    <dgm:pt modelId="{B5519172-E0BF-48C3-9B84-290DF312D8A3}" type="pres">
      <dgm:prSet presAssocID="{7D5B4458-17E1-402F-8256-2726BAC141DE}" presName="hierChild5" presStyleCnt="0"/>
      <dgm:spPr/>
    </dgm:pt>
    <dgm:pt modelId="{558A19F4-A64F-40E5-82A0-E8FA6D0D2F35}" type="pres">
      <dgm:prSet presAssocID="{3B533E93-AA45-4AC9-9CB7-4EF287AB96B6}" presName="Name10" presStyleLbl="parChTrans1D2" presStyleIdx="1" presStyleCnt="2"/>
      <dgm:spPr/>
    </dgm:pt>
    <dgm:pt modelId="{0E934F16-8941-405B-8601-29FC10B8D7A0}" type="pres">
      <dgm:prSet presAssocID="{A05D3806-5723-4FF6-989A-CFBBE505DD4B}" presName="hierRoot2" presStyleCnt="0"/>
      <dgm:spPr/>
    </dgm:pt>
    <dgm:pt modelId="{940CC847-5B2B-4831-A167-B9F242FC0F5A}" type="pres">
      <dgm:prSet presAssocID="{A05D3806-5723-4FF6-989A-CFBBE505DD4B}" presName="composite2" presStyleCnt="0"/>
      <dgm:spPr/>
    </dgm:pt>
    <dgm:pt modelId="{9BFD9D87-8C19-4DBE-8296-0309769DBFD0}" type="pres">
      <dgm:prSet presAssocID="{A05D3806-5723-4FF6-989A-CFBBE505DD4B}" presName="background2" presStyleLbl="node2" presStyleIdx="1" presStyleCnt="2"/>
      <dgm:spPr/>
    </dgm:pt>
    <dgm:pt modelId="{C9EEDAB6-9D89-4307-9A78-74562B5413C5}" type="pres">
      <dgm:prSet presAssocID="{A05D3806-5723-4FF6-989A-CFBBE505DD4B}" presName="text2" presStyleLbl="fgAcc2" presStyleIdx="1" presStyleCnt="2">
        <dgm:presLayoutVars>
          <dgm:chPref val="3"/>
        </dgm:presLayoutVars>
      </dgm:prSet>
      <dgm:spPr/>
    </dgm:pt>
    <dgm:pt modelId="{2D93EB03-7AEA-4FDD-B804-687235FEF6BB}" type="pres">
      <dgm:prSet presAssocID="{A05D3806-5723-4FF6-989A-CFBBE505DD4B}" presName="hierChild3" presStyleCnt="0"/>
      <dgm:spPr/>
    </dgm:pt>
    <dgm:pt modelId="{5ABD331D-7FFD-4C80-BE2C-0AA1BA2A958B}" type="pres">
      <dgm:prSet presAssocID="{A2B0C03D-874D-48F0-8AEB-6735F9546654}" presName="Name17" presStyleLbl="parChTrans1D3" presStyleIdx="2" presStyleCnt="5"/>
      <dgm:spPr/>
    </dgm:pt>
    <dgm:pt modelId="{EC0D7283-9032-48D9-BD18-1D30B2EE7D4A}" type="pres">
      <dgm:prSet presAssocID="{3686A200-E478-4562-8B19-FD2DBBD557B6}" presName="hierRoot3" presStyleCnt="0"/>
      <dgm:spPr/>
    </dgm:pt>
    <dgm:pt modelId="{7530B28D-EB3B-4659-B4B2-FC763E4EE3A9}" type="pres">
      <dgm:prSet presAssocID="{3686A200-E478-4562-8B19-FD2DBBD557B6}" presName="composite3" presStyleCnt="0"/>
      <dgm:spPr/>
    </dgm:pt>
    <dgm:pt modelId="{58F375AC-1231-4C6C-93B9-F66D9D654B90}" type="pres">
      <dgm:prSet presAssocID="{3686A200-E478-4562-8B19-FD2DBBD557B6}" presName="background3" presStyleLbl="node3" presStyleIdx="2" presStyleCnt="5"/>
      <dgm:spPr/>
    </dgm:pt>
    <dgm:pt modelId="{9A027F6F-98EA-4463-AEED-69DDEC77846C}" type="pres">
      <dgm:prSet presAssocID="{3686A200-E478-4562-8B19-FD2DBBD557B6}" presName="text3" presStyleLbl="fgAcc3" presStyleIdx="2" presStyleCnt="5">
        <dgm:presLayoutVars>
          <dgm:chPref val="3"/>
        </dgm:presLayoutVars>
      </dgm:prSet>
      <dgm:spPr/>
    </dgm:pt>
    <dgm:pt modelId="{4ACDD96A-1C81-485F-AC39-AB623D8C028B}" type="pres">
      <dgm:prSet presAssocID="{3686A200-E478-4562-8B19-FD2DBBD557B6}" presName="hierChild4" presStyleCnt="0"/>
      <dgm:spPr/>
    </dgm:pt>
    <dgm:pt modelId="{D6FF37E4-90DA-4847-82F8-A91923713B9C}" type="pres">
      <dgm:prSet presAssocID="{B1E12790-5502-4104-BC23-412FDACDE542}" presName="Name23" presStyleLbl="parChTrans1D4" presStyleIdx="3" presStyleCnt="7"/>
      <dgm:spPr/>
    </dgm:pt>
    <dgm:pt modelId="{1CBFD8BB-592C-417B-AC5E-F9565C9FBB67}" type="pres">
      <dgm:prSet presAssocID="{D800765A-AFD0-4220-9699-18016724238A}" presName="hierRoot4" presStyleCnt="0"/>
      <dgm:spPr/>
    </dgm:pt>
    <dgm:pt modelId="{CEAA3FA7-65D0-4C92-9664-375977515705}" type="pres">
      <dgm:prSet presAssocID="{D800765A-AFD0-4220-9699-18016724238A}" presName="composite4" presStyleCnt="0"/>
      <dgm:spPr/>
    </dgm:pt>
    <dgm:pt modelId="{DA4CB0C1-FAAF-4330-8A91-3505A0A5EC30}" type="pres">
      <dgm:prSet presAssocID="{D800765A-AFD0-4220-9699-18016724238A}" presName="background4" presStyleLbl="node4" presStyleIdx="3" presStyleCnt="7"/>
      <dgm:spPr/>
    </dgm:pt>
    <dgm:pt modelId="{02A390A5-EA3C-4B9C-BC02-498A5A3055B2}" type="pres">
      <dgm:prSet presAssocID="{D800765A-AFD0-4220-9699-18016724238A}" presName="text4" presStyleLbl="fgAcc4" presStyleIdx="3" presStyleCnt="7">
        <dgm:presLayoutVars>
          <dgm:chPref val="3"/>
        </dgm:presLayoutVars>
      </dgm:prSet>
      <dgm:spPr/>
    </dgm:pt>
    <dgm:pt modelId="{044E51BE-5A6D-4068-ADED-07D63BFF7E9D}" type="pres">
      <dgm:prSet presAssocID="{D800765A-AFD0-4220-9699-18016724238A}" presName="hierChild5" presStyleCnt="0"/>
      <dgm:spPr/>
    </dgm:pt>
    <dgm:pt modelId="{A11F6D55-C57E-4DF3-B69D-D02B59B6BF5E}" type="pres">
      <dgm:prSet presAssocID="{BAB191C3-DA29-4FC1-B610-0BEC1193E13F}" presName="Name23" presStyleLbl="parChTrans1D4" presStyleIdx="4" presStyleCnt="7"/>
      <dgm:spPr/>
    </dgm:pt>
    <dgm:pt modelId="{C6433874-B3EF-4EB5-9C35-9D655377F465}" type="pres">
      <dgm:prSet presAssocID="{C24A6DFE-56EC-4B45-985C-4F9EC42995DB}" presName="hierRoot4" presStyleCnt="0"/>
      <dgm:spPr/>
    </dgm:pt>
    <dgm:pt modelId="{E61F5276-ECBC-4694-9711-366DAD548F0F}" type="pres">
      <dgm:prSet presAssocID="{C24A6DFE-56EC-4B45-985C-4F9EC42995DB}" presName="composite4" presStyleCnt="0"/>
      <dgm:spPr/>
    </dgm:pt>
    <dgm:pt modelId="{C2ACBDC0-E8A4-4CFB-9B1B-BD926DDF6ECD}" type="pres">
      <dgm:prSet presAssocID="{C24A6DFE-56EC-4B45-985C-4F9EC42995DB}" presName="background4" presStyleLbl="node4" presStyleIdx="4" presStyleCnt="7"/>
      <dgm:spPr/>
    </dgm:pt>
    <dgm:pt modelId="{CE2E08EC-11FD-441D-A072-11B805DC2DED}" type="pres">
      <dgm:prSet presAssocID="{C24A6DFE-56EC-4B45-985C-4F9EC42995DB}" presName="text4" presStyleLbl="fgAcc4" presStyleIdx="4" presStyleCnt="7">
        <dgm:presLayoutVars>
          <dgm:chPref val="3"/>
        </dgm:presLayoutVars>
      </dgm:prSet>
      <dgm:spPr/>
    </dgm:pt>
    <dgm:pt modelId="{38C3CF0E-9277-4C1A-8E29-C4E67F1A89AE}" type="pres">
      <dgm:prSet presAssocID="{C24A6DFE-56EC-4B45-985C-4F9EC42995DB}" presName="hierChild5" presStyleCnt="0"/>
      <dgm:spPr/>
    </dgm:pt>
    <dgm:pt modelId="{ED9B65AF-126A-403A-B915-EB29FEEA72A0}" type="pres">
      <dgm:prSet presAssocID="{6EE0E182-C86E-4722-999D-9A564CA9C2BD}" presName="Name17" presStyleLbl="parChTrans1D3" presStyleIdx="3" presStyleCnt="5"/>
      <dgm:spPr/>
    </dgm:pt>
    <dgm:pt modelId="{80F9FEC5-B1CD-4CF2-B47F-D3B3D01A871B}" type="pres">
      <dgm:prSet presAssocID="{27D3A274-637B-4590-9076-14434ECA8CE9}" presName="hierRoot3" presStyleCnt="0"/>
      <dgm:spPr/>
    </dgm:pt>
    <dgm:pt modelId="{018E4C63-F0B0-4FDE-A139-FE3B6CFAA492}" type="pres">
      <dgm:prSet presAssocID="{27D3A274-637B-4590-9076-14434ECA8CE9}" presName="composite3" presStyleCnt="0"/>
      <dgm:spPr/>
    </dgm:pt>
    <dgm:pt modelId="{D64AF233-24BC-43D8-97E2-DE3CCFE37386}" type="pres">
      <dgm:prSet presAssocID="{27D3A274-637B-4590-9076-14434ECA8CE9}" presName="background3" presStyleLbl="node3" presStyleIdx="3" presStyleCnt="5"/>
      <dgm:spPr/>
    </dgm:pt>
    <dgm:pt modelId="{86E096D3-14E0-4E5F-B3F3-1607284E41E7}" type="pres">
      <dgm:prSet presAssocID="{27D3A274-637B-4590-9076-14434ECA8CE9}" presName="text3" presStyleLbl="fgAcc3" presStyleIdx="3" presStyleCnt="5">
        <dgm:presLayoutVars>
          <dgm:chPref val="3"/>
        </dgm:presLayoutVars>
      </dgm:prSet>
      <dgm:spPr/>
    </dgm:pt>
    <dgm:pt modelId="{D9636565-93ED-4190-BB7A-E5ED522BA23D}" type="pres">
      <dgm:prSet presAssocID="{27D3A274-637B-4590-9076-14434ECA8CE9}" presName="hierChild4" presStyleCnt="0"/>
      <dgm:spPr/>
    </dgm:pt>
    <dgm:pt modelId="{96944DC4-7EC4-4781-9519-5C429414725D}" type="pres">
      <dgm:prSet presAssocID="{7CA34FA4-A0FD-439F-9961-7D86E0BA9C26}" presName="Name23" presStyleLbl="parChTrans1D4" presStyleIdx="5" presStyleCnt="7"/>
      <dgm:spPr/>
    </dgm:pt>
    <dgm:pt modelId="{42924B55-11C3-421E-9646-864602A3E40B}" type="pres">
      <dgm:prSet presAssocID="{AE784EAA-6CDA-4D2E-9E7A-92C1CEA29B83}" presName="hierRoot4" presStyleCnt="0"/>
      <dgm:spPr/>
    </dgm:pt>
    <dgm:pt modelId="{CAE1AF6B-967C-4E02-BF95-1DE4E3900C02}" type="pres">
      <dgm:prSet presAssocID="{AE784EAA-6CDA-4D2E-9E7A-92C1CEA29B83}" presName="composite4" presStyleCnt="0"/>
      <dgm:spPr/>
    </dgm:pt>
    <dgm:pt modelId="{E21EB5FD-A127-48DB-9881-209BB5CF78C7}" type="pres">
      <dgm:prSet presAssocID="{AE784EAA-6CDA-4D2E-9E7A-92C1CEA29B83}" presName="background4" presStyleLbl="node4" presStyleIdx="5" presStyleCnt="7"/>
      <dgm:spPr/>
    </dgm:pt>
    <dgm:pt modelId="{3B20C400-106D-4436-8577-C0004AA57FB2}" type="pres">
      <dgm:prSet presAssocID="{AE784EAA-6CDA-4D2E-9E7A-92C1CEA29B83}" presName="text4" presStyleLbl="fgAcc4" presStyleIdx="5" presStyleCnt="7">
        <dgm:presLayoutVars>
          <dgm:chPref val="3"/>
        </dgm:presLayoutVars>
      </dgm:prSet>
      <dgm:spPr/>
    </dgm:pt>
    <dgm:pt modelId="{469CBC05-2CD2-43BB-B115-224B91309137}" type="pres">
      <dgm:prSet presAssocID="{AE784EAA-6CDA-4D2E-9E7A-92C1CEA29B83}" presName="hierChild5" presStyleCnt="0"/>
      <dgm:spPr/>
    </dgm:pt>
    <dgm:pt modelId="{0C2A9C5A-2623-4B99-9370-E222C61D023B}" type="pres">
      <dgm:prSet presAssocID="{4D2F3181-9D12-4B50-B57A-520BCF17A083}" presName="Name23" presStyleLbl="parChTrans1D4" presStyleIdx="6" presStyleCnt="7"/>
      <dgm:spPr/>
    </dgm:pt>
    <dgm:pt modelId="{1C4BDA07-738C-48C7-8BB5-F8658E33E543}" type="pres">
      <dgm:prSet presAssocID="{14608164-177D-4A88-AF20-E7533CEB45F8}" presName="hierRoot4" presStyleCnt="0"/>
      <dgm:spPr/>
    </dgm:pt>
    <dgm:pt modelId="{1829C928-3A17-408E-ADE6-580424374C3A}" type="pres">
      <dgm:prSet presAssocID="{14608164-177D-4A88-AF20-E7533CEB45F8}" presName="composite4" presStyleCnt="0"/>
      <dgm:spPr/>
    </dgm:pt>
    <dgm:pt modelId="{84B96C27-C3A6-4BE4-BD54-BB703B8C94B8}" type="pres">
      <dgm:prSet presAssocID="{14608164-177D-4A88-AF20-E7533CEB45F8}" presName="background4" presStyleLbl="node4" presStyleIdx="6" presStyleCnt="7"/>
      <dgm:spPr/>
    </dgm:pt>
    <dgm:pt modelId="{D6AA7CF8-A203-4A2E-B3B1-9FE46FAD15B3}" type="pres">
      <dgm:prSet presAssocID="{14608164-177D-4A88-AF20-E7533CEB45F8}" presName="text4" presStyleLbl="fgAcc4" presStyleIdx="6" presStyleCnt="7">
        <dgm:presLayoutVars>
          <dgm:chPref val="3"/>
        </dgm:presLayoutVars>
      </dgm:prSet>
      <dgm:spPr/>
    </dgm:pt>
    <dgm:pt modelId="{BD7B9708-8788-49EA-97BA-D8F8C1E66E8F}" type="pres">
      <dgm:prSet presAssocID="{14608164-177D-4A88-AF20-E7533CEB45F8}" presName="hierChild5" presStyleCnt="0"/>
      <dgm:spPr/>
    </dgm:pt>
    <dgm:pt modelId="{95210AEA-90A6-468C-844D-36EC35763B00}" type="pres">
      <dgm:prSet presAssocID="{6B5A563F-CE00-433B-BC9D-BFF31F1F99B5}" presName="Name17" presStyleLbl="parChTrans1D3" presStyleIdx="4" presStyleCnt="5"/>
      <dgm:spPr/>
    </dgm:pt>
    <dgm:pt modelId="{BF644E10-3020-4380-BD67-D4B177E9B8D6}" type="pres">
      <dgm:prSet presAssocID="{8C78BEB6-7400-4BC9-8ACF-1D7D2B4DA73E}" presName="hierRoot3" presStyleCnt="0"/>
      <dgm:spPr/>
    </dgm:pt>
    <dgm:pt modelId="{F79DC9BB-3DDE-42CE-961C-6151F6F7C117}" type="pres">
      <dgm:prSet presAssocID="{8C78BEB6-7400-4BC9-8ACF-1D7D2B4DA73E}" presName="composite3" presStyleCnt="0"/>
      <dgm:spPr/>
    </dgm:pt>
    <dgm:pt modelId="{BEC3582F-04F6-4AD7-89A8-A10A31D64822}" type="pres">
      <dgm:prSet presAssocID="{8C78BEB6-7400-4BC9-8ACF-1D7D2B4DA73E}" presName="background3" presStyleLbl="node3" presStyleIdx="4" presStyleCnt="5"/>
      <dgm:spPr/>
    </dgm:pt>
    <dgm:pt modelId="{B54017C5-C2D4-47A4-92ED-F7CE125AD640}" type="pres">
      <dgm:prSet presAssocID="{8C78BEB6-7400-4BC9-8ACF-1D7D2B4DA73E}" presName="text3" presStyleLbl="fgAcc3" presStyleIdx="4" presStyleCnt="5">
        <dgm:presLayoutVars>
          <dgm:chPref val="3"/>
        </dgm:presLayoutVars>
      </dgm:prSet>
      <dgm:spPr/>
    </dgm:pt>
    <dgm:pt modelId="{EA867CB6-EBBC-445D-A24D-766FA6261446}" type="pres">
      <dgm:prSet presAssocID="{8C78BEB6-7400-4BC9-8ACF-1D7D2B4DA73E}" presName="hierChild4" presStyleCnt="0"/>
      <dgm:spPr/>
    </dgm:pt>
  </dgm:ptLst>
  <dgm:cxnLst>
    <dgm:cxn modelId="{F2D4D818-EA3C-44C7-A699-B07615E65F24}" srcId="{CD2C63A4-9D5D-47CE-8D74-13AD5720E5D9}" destId="{42D42628-864C-41D6-833F-2DBB342F4DB0}" srcOrd="0" destOrd="0" parTransId="{C7195306-E1B1-4ECE-8382-424ACA226556}" sibTransId="{33D8AA3E-DAD3-412E-80E1-09AFD3B5EAF9}"/>
    <dgm:cxn modelId="{6794CF5E-AC7A-447F-BAFF-5CF13F47E94B}" srcId="{42D42628-864C-41D6-833F-2DBB342F4DB0}" destId="{1FC1C8C3-63CB-4E55-BD49-AA552B8440D8}" srcOrd="0" destOrd="0" parTransId="{B025E324-1C01-4543-8D06-F931E0E78FF4}" sibTransId="{588AC07E-4185-4602-8798-37B6E219CC88}"/>
    <dgm:cxn modelId="{C8A1F6C5-8CD3-4D77-9F10-0FDD542C1B26}" srcId="{1FC1C8C3-63CB-4E55-BD49-AA552B8440D8}" destId="{413DC10E-9606-4031-9D12-417781688977}" srcOrd="0" destOrd="0" parTransId="{B91B61BD-7D07-442C-992B-5B3D56015222}" sibTransId="{35976CC6-4E05-49D8-B5E8-F8093ECA95B4}"/>
    <dgm:cxn modelId="{FC59D77F-AA91-4B30-AF0F-236713DA2479}" srcId="{413DC10E-9606-4031-9D12-417781688977}" destId="{7DE74B88-1127-4E38-A097-ED02F009A8E3}" srcOrd="0" destOrd="0" parTransId="{9D404A53-9728-40F6-81E7-20F35CD58D8A}" sibTransId="{BEFBD875-374F-4F23-9848-75B3D32C943A}"/>
    <dgm:cxn modelId="{E74180F3-58BB-4526-A526-56F3E3817B20}" srcId="{1FC1C8C3-63CB-4E55-BD49-AA552B8440D8}" destId="{2CBDA979-8596-4CE7-8BC2-17404A7C0FD8}" srcOrd="1" destOrd="0" parTransId="{BD974C14-C39B-4EE1-B5D9-2FDCB32CDCFE}" sibTransId="{9F1D3E32-A446-4254-BA89-8FD8DDFCF152}"/>
    <dgm:cxn modelId="{E149E8C4-C39E-4752-9C17-3F812DBAA96B}" srcId="{2CBDA979-8596-4CE7-8BC2-17404A7C0FD8}" destId="{275B7B90-02FB-4ACC-8D4A-99C3B34FF27F}" srcOrd="0" destOrd="1" parTransId="{28E17493-4DA5-4B4E-A98D-4DB3587852FF}" sibTransId="{FB82F3F5-4DEA-4C39-A116-C08E6FAFAFC2}"/>
    <dgm:cxn modelId="{E100DA2C-9967-4CCA-BDCE-9E2C70C8AE10}" srcId="{2CBDA979-8596-4CE7-8BC2-17404A7C0FD8}" destId="{7D5B4458-17E1-402F-8256-2726BAC141DE}" srcOrd="1" destOrd="1" parTransId="{7FCA8A87-3168-4E07-B03C-0058483011AD}" sibTransId="{3EDBDD8C-53D4-4DA3-B41E-6F4B878B69B4}"/>
    <dgm:cxn modelId="{65D5FCD6-177D-449A-B805-09729150DDCD}" srcId="{42D42628-864C-41D6-833F-2DBB342F4DB0}" destId="{A05D3806-5723-4FF6-989A-CFBBE505DD4B}" srcOrd="1" destOrd="0" parTransId="{3B533E93-AA45-4AC9-9CB7-4EF287AB96B6}" sibTransId="{C1E7C596-43DD-4C48-95F5-50523BA11C29}"/>
    <dgm:cxn modelId="{8C9E88E7-04DD-409E-A547-7486B89FEFDA}" srcId="{A05D3806-5723-4FF6-989A-CFBBE505DD4B}" destId="{3686A200-E478-4562-8B19-FD2DBBD557B6}" srcOrd="0" destOrd="1" parTransId="{A2B0C03D-874D-48F0-8AEB-6735F9546654}" sibTransId="{AFE54AA4-E896-4D7C-A98A-AA7AA56E9B8C}"/>
    <dgm:cxn modelId="{1909287C-43E3-4E8A-9011-DDF3DE963E80}" srcId="{3686A200-E478-4562-8B19-FD2DBBD557B6}" destId="{D800765A-AFD0-4220-9699-18016724238A}" srcOrd="0" destOrd="0" parTransId="{B1E12790-5502-4104-BC23-412FDACDE542}" sibTransId="{059B19BA-81AE-4FC3-BD83-2B265B0D0C3C}"/>
    <dgm:cxn modelId="{EBA1926E-00E7-4D69-BDE0-E254EA6819F3}" srcId="{3686A200-E478-4562-8B19-FD2DBBD557B6}" destId="{C24A6DFE-56EC-4B45-985C-4F9EC42995DB}" srcOrd="1" destOrd="0" parTransId="{BAB191C3-DA29-4FC1-B610-0BEC1193E13F}" sibTransId="{A5BA5646-0E56-4694-BB12-5D914EF1F66E}"/>
    <dgm:cxn modelId="{140F27FB-94FD-4904-962D-0D49D7054B8F}" srcId="{A05D3806-5723-4FF6-989A-CFBBE505DD4B}" destId="{27D3A274-637B-4590-9076-14434ECA8CE9}" srcOrd="1" destOrd="1" parTransId="{6EE0E182-C86E-4722-999D-9A564CA9C2BD}" sibTransId="{4D7E40D3-D831-42CE-BEF3-1D127B511158}"/>
    <dgm:cxn modelId="{C123A700-8B1E-42D8-B657-EE5A4E7FBF86}" srcId="{27D3A274-637B-4590-9076-14434ECA8CE9}" destId="{AE784EAA-6CDA-4D2E-9E7A-92C1CEA29B83}" srcOrd="0" destOrd="1" parTransId="{7CA34FA4-A0FD-439F-9961-7D86E0BA9C26}" sibTransId="{AEC4C5B6-8E2D-4009-A6AC-B9D3A7A3D46B}"/>
    <dgm:cxn modelId="{10E918B0-BB20-4065-B2D2-FAFD9342676D}" srcId="{27D3A274-637B-4590-9076-14434ECA8CE9}" destId="{14608164-177D-4A88-AF20-E7533CEB45F8}" srcOrd="1" destOrd="1" parTransId="{4D2F3181-9D12-4B50-B57A-520BCF17A083}" sibTransId="{1CD67FED-D6D1-4138-9388-B9061963A9E4}"/>
    <dgm:cxn modelId="{C0F86CD9-5566-43BD-8355-2BFC1AA4F796}" srcId="{A05D3806-5723-4FF6-989A-CFBBE505DD4B}" destId="{8C78BEB6-7400-4BC9-8ACF-1D7D2B4DA73E}" srcOrd="2" destOrd="1" parTransId="{6B5A563F-CE00-433B-BC9D-BFF31F1F99B5}" sibTransId="{610C7C1B-73FE-4C16-8A88-01055A3EDBC2}"/>
    <dgm:cxn modelId="{C1FAF963-A141-4E03-956E-5B924F92B783}" type="presOf" srcId="{CD2C63A4-9D5D-47CE-8D74-13AD5720E5D9}" destId="{32C577E3-B2E7-4F50-83DE-6F01CC88C9C5}" srcOrd="0" destOrd="0" presId="urn:microsoft.com/office/officeart/2005/8/layout/hierarchy1"/>
    <dgm:cxn modelId="{AAADE2A7-A6E1-42D6-9CC6-7BCCA31C0E07}" type="presParOf" srcId="{32C577E3-B2E7-4F50-83DE-6F01CC88C9C5}" destId="{127C500C-4887-40E4-B187-5B52545DCD7D}" srcOrd="0" destOrd="0" presId="urn:microsoft.com/office/officeart/2005/8/layout/hierarchy1"/>
    <dgm:cxn modelId="{2781DFFE-61F3-476F-AAF2-7D2842770DD6}" type="presParOf" srcId="{127C500C-4887-40E4-B187-5B52545DCD7D}" destId="{365B431B-456E-4B1C-A19C-568423617177}" srcOrd="0" destOrd="0" presId="urn:microsoft.com/office/officeart/2005/8/layout/hierarchy1"/>
    <dgm:cxn modelId="{041EE205-7FA6-4361-A522-DA0037F22EBA}" type="presParOf" srcId="{365B431B-456E-4B1C-A19C-568423617177}" destId="{5CB9CF2E-F8C1-427A-832C-73E3C9485AF5}" srcOrd="0" destOrd="0" presId="urn:microsoft.com/office/officeart/2005/8/layout/hierarchy1"/>
    <dgm:cxn modelId="{9C0430E3-2759-4C47-9B57-D764C2A15F06}" type="presParOf" srcId="{365B431B-456E-4B1C-A19C-568423617177}" destId="{9EA914DE-A312-4852-926F-356E365C8677}" srcOrd="1" destOrd="0" presId="urn:microsoft.com/office/officeart/2005/8/layout/hierarchy1"/>
    <dgm:cxn modelId="{F77219B2-F0C2-4CA2-806E-05AD6E5D2C4C}" type="presOf" srcId="{42D42628-864C-41D6-833F-2DBB342F4DB0}" destId="{9EA914DE-A312-4852-926F-356E365C8677}" srcOrd="0" destOrd="0" presId="urn:microsoft.com/office/officeart/2005/8/layout/hierarchy1"/>
    <dgm:cxn modelId="{32CAE37F-4B44-489E-BC65-C7CEE1CB4636}" type="presParOf" srcId="{127C500C-4887-40E4-B187-5B52545DCD7D}" destId="{7996B813-D5A1-416C-BFD3-D8CB23FE7818}" srcOrd="1" destOrd="0" presId="urn:microsoft.com/office/officeart/2005/8/layout/hierarchy1"/>
    <dgm:cxn modelId="{3F3CA2B4-6DE7-4630-8336-EDCF990A491C}" type="presParOf" srcId="{7996B813-D5A1-416C-BFD3-D8CB23FE7818}" destId="{09E7BBA0-5F8D-4D96-A214-A0567596BDAF}" srcOrd="0" destOrd="1" presId="urn:microsoft.com/office/officeart/2005/8/layout/hierarchy1"/>
    <dgm:cxn modelId="{AA008ADD-A8C4-4027-91E5-887EB6D1C32B}" type="presOf" srcId="{B025E324-1C01-4543-8D06-F931E0E78FF4}" destId="{09E7BBA0-5F8D-4D96-A214-A0567596BDAF}" srcOrd="0" destOrd="0" presId="urn:microsoft.com/office/officeart/2005/8/layout/hierarchy1"/>
    <dgm:cxn modelId="{F87BBDAB-9C11-4745-8828-413767B9ECE1}" type="presParOf" srcId="{7996B813-D5A1-416C-BFD3-D8CB23FE7818}" destId="{8D56CC28-91EB-4D35-B97C-A0CE4C54B480}" srcOrd="1" destOrd="1" presId="urn:microsoft.com/office/officeart/2005/8/layout/hierarchy1"/>
    <dgm:cxn modelId="{20F5372F-89D0-4801-B006-453B4A2311F8}" type="presParOf" srcId="{8D56CC28-91EB-4D35-B97C-A0CE4C54B480}" destId="{1A27D8D0-0CEA-4DF6-B14F-FEB4FC25CED3}" srcOrd="0" destOrd="1" presId="urn:microsoft.com/office/officeart/2005/8/layout/hierarchy1"/>
    <dgm:cxn modelId="{3FADB353-3FF8-496B-AC6E-6EFC6723218F}" type="presParOf" srcId="{1A27D8D0-0CEA-4DF6-B14F-FEB4FC25CED3}" destId="{A34195EE-C43D-4F9B-A621-CBE3CC21780D}" srcOrd="0" destOrd="0" presId="urn:microsoft.com/office/officeart/2005/8/layout/hierarchy1"/>
    <dgm:cxn modelId="{3B22AE42-40A7-48DD-A842-3C1A61584F66}" type="presParOf" srcId="{1A27D8D0-0CEA-4DF6-B14F-FEB4FC25CED3}" destId="{0EA44707-A464-4EC8-A803-F76ACC6D424E}" srcOrd="1" destOrd="0" presId="urn:microsoft.com/office/officeart/2005/8/layout/hierarchy1"/>
    <dgm:cxn modelId="{E1026888-BAA9-402F-AD45-F2FE4E0093E2}" type="presOf" srcId="{1FC1C8C3-63CB-4E55-BD49-AA552B8440D8}" destId="{0EA44707-A464-4EC8-A803-F76ACC6D424E}" srcOrd="0" destOrd="0" presId="urn:microsoft.com/office/officeart/2005/8/layout/hierarchy1"/>
    <dgm:cxn modelId="{B104A4B7-19C3-4919-B1F4-6FD3A92CC16A}" type="presParOf" srcId="{8D56CC28-91EB-4D35-B97C-A0CE4C54B480}" destId="{6B6A2946-5A7E-4FF4-AF36-E3D5F63CFE3D}" srcOrd="1" destOrd="1" presId="urn:microsoft.com/office/officeart/2005/8/layout/hierarchy1"/>
    <dgm:cxn modelId="{5CCA9859-158B-4383-A5BB-B7AB7A58FC43}" type="presParOf" srcId="{6B6A2946-5A7E-4FF4-AF36-E3D5F63CFE3D}" destId="{7AE2857D-5F88-40E3-94F7-FDA3B28620D7}" srcOrd="0" destOrd="1" presId="urn:microsoft.com/office/officeart/2005/8/layout/hierarchy1"/>
    <dgm:cxn modelId="{FB4B2FA7-4665-41EF-BCBB-5F2254EA75DA}" type="presOf" srcId="{B91B61BD-7D07-442C-992B-5B3D56015222}" destId="{7AE2857D-5F88-40E3-94F7-FDA3B28620D7}" srcOrd="0" destOrd="0" presId="urn:microsoft.com/office/officeart/2005/8/layout/hierarchy1"/>
    <dgm:cxn modelId="{C656E414-DA26-4A4B-BB63-BB185D24BFB6}" type="presParOf" srcId="{6B6A2946-5A7E-4FF4-AF36-E3D5F63CFE3D}" destId="{D7BD317B-C4E6-4902-B91D-E9C9A9EF8739}" srcOrd="1" destOrd="1" presId="urn:microsoft.com/office/officeart/2005/8/layout/hierarchy1"/>
    <dgm:cxn modelId="{5B3C0AFA-8E1B-43A3-9AF3-4BB0AFE2268E}" type="presParOf" srcId="{D7BD317B-C4E6-4902-B91D-E9C9A9EF8739}" destId="{CB0CF6A7-20E6-46ED-9BCC-DAB7055AECE0}" srcOrd="0" destOrd="1" presId="urn:microsoft.com/office/officeart/2005/8/layout/hierarchy1"/>
    <dgm:cxn modelId="{FD722F78-D339-4C06-8DFF-8B8C2409DF1E}" type="presParOf" srcId="{CB0CF6A7-20E6-46ED-9BCC-DAB7055AECE0}" destId="{F5259C9B-A3FA-48CF-9040-45A521EAA633}" srcOrd="0" destOrd="0" presId="urn:microsoft.com/office/officeart/2005/8/layout/hierarchy1"/>
    <dgm:cxn modelId="{1A649993-950C-47CF-BD0D-535E8560976F}" type="presParOf" srcId="{CB0CF6A7-20E6-46ED-9BCC-DAB7055AECE0}" destId="{853C1BD6-B55C-4E31-8087-BF0CECC29114}" srcOrd="1" destOrd="0" presId="urn:microsoft.com/office/officeart/2005/8/layout/hierarchy1"/>
    <dgm:cxn modelId="{AC772F85-035A-46A1-A2AC-4FF64194990F}" type="presOf" srcId="{413DC10E-9606-4031-9D12-417781688977}" destId="{853C1BD6-B55C-4E31-8087-BF0CECC29114}" srcOrd="0" destOrd="0" presId="urn:microsoft.com/office/officeart/2005/8/layout/hierarchy1"/>
    <dgm:cxn modelId="{FFBF3C12-71C1-4A2E-A12B-7CB3017E8544}" type="presParOf" srcId="{D7BD317B-C4E6-4902-B91D-E9C9A9EF8739}" destId="{D55B9A71-3914-40FF-9109-62322A3C9A89}" srcOrd="1" destOrd="1" presId="urn:microsoft.com/office/officeart/2005/8/layout/hierarchy1"/>
    <dgm:cxn modelId="{B1B219C3-254E-49BC-BD6F-4345EFBCEC17}" type="presParOf" srcId="{D55B9A71-3914-40FF-9109-62322A3C9A89}" destId="{E920581D-1348-401B-91B2-CE1F0FF90C4C}" srcOrd="0" destOrd="1" presId="urn:microsoft.com/office/officeart/2005/8/layout/hierarchy1"/>
    <dgm:cxn modelId="{18B2BE35-9F89-4741-AA3C-76F61B367700}" type="presOf" srcId="{9D404A53-9728-40F6-81E7-20F35CD58D8A}" destId="{E920581D-1348-401B-91B2-CE1F0FF90C4C}" srcOrd="0" destOrd="0" presId="urn:microsoft.com/office/officeart/2005/8/layout/hierarchy1"/>
    <dgm:cxn modelId="{76056138-D68D-42CF-B46D-4CDBACD93646}" type="presParOf" srcId="{D55B9A71-3914-40FF-9109-62322A3C9A89}" destId="{034C6F70-97F2-4E7F-9ED6-D0E513997058}" srcOrd="1" destOrd="1" presId="urn:microsoft.com/office/officeart/2005/8/layout/hierarchy1"/>
    <dgm:cxn modelId="{076AB833-0E77-4B1D-A63A-FE9AA9C48003}" type="presParOf" srcId="{034C6F70-97F2-4E7F-9ED6-D0E513997058}" destId="{1309BF24-CC22-4B47-8AB1-EA84A0B5242A}" srcOrd="0" destOrd="1" presId="urn:microsoft.com/office/officeart/2005/8/layout/hierarchy1"/>
    <dgm:cxn modelId="{B39C0FEA-582B-4E31-9E9F-8EAE17BBBDBB}" type="presParOf" srcId="{1309BF24-CC22-4B47-8AB1-EA84A0B5242A}" destId="{7B2EA683-12FE-4E6F-882A-7B2C3A3FC29A}" srcOrd="0" destOrd="0" presId="urn:microsoft.com/office/officeart/2005/8/layout/hierarchy1"/>
    <dgm:cxn modelId="{E9AFDC97-12B7-48DF-A9AA-15AE9827A476}" type="presParOf" srcId="{1309BF24-CC22-4B47-8AB1-EA84A0B5242A}" destId="{857312AD-AF5C-46C2-867E-5CC17DAD3397}" srcOrd="1" destOrd="0" presId="urn:microsoft.com/office/officeart/2005/8/layout/hierarchy1"/>
    <dgm:cxn modelId="{6EE5C798-CE40-4377-847A-244F878AB958}" type="presOf" srcId="{7DE74B88-1127-4E38-A097-ED02F009A8E3}" destId="{857312AD-AF5C-46C2-867E-5CC17DAD3397}" srcOrd="0" destOrd="0" presId="urn:microsoft.com/office/officeart/2005/8/layout/hierarchy1"/>
    <dgm:cxn modelId="{5DD87B91-F817-4CD8-87BD-2ABD79716083}" type="presParOf" srcId="{034C6F70-97F2-4E7F-9ED6-D0E513997058}" destId="{FF735537-59BC-4507-B652-735BDFB17FDB}" srcOrd="1" destOrd="1" presId="urn:microsoft.com/office/officeart/2005/8/layout/hierarchy1"/>
    <dgm:cxn modelId="{4DEDD2E4-C6FD-4C72-8262-6E16ABBEE99D}" type="presParOf" srcId="{6B6A2946-5A7E-4FF4-AF36-E3D5F63CFE3D}" destId="{D59171DA-149A-4C9C-A74B-23447966A3B9}" srcOrd="2" destOrd="1" presId="urn:microsoft.com/office/officeart/2005/8/layout/hierarchy1"/>
    <dgm:cxn modelId="{70FE1490-34A1-402C-9B66-D0289D66EA26}" type="presOf" srcId="{BD974C14-C39B-4EE1-B5D9-2FDCB32CDCFE}" destId="{D59171DA-149A-4C9C-A74B-23447966A3B9}" srcOrd="0" destOrd="0" presId="urn:microsoft.com/office/officeart/2005/8/layout/hierarchy1"/>
    <dgm:cxn modelId="{3085C0FD-634E-4FB5-9137-028FA03461DE}" type="presParOf" srcId="{6B6A2946-5A7E-4FF4-AF36-E3D5F63CFE3D}" destId="{4BC45A5B-43E4-47E5-81B8-A3ADEED7A3F3}" srcOrd="3" destOrd="1" presId="urn:microsoft.com/office/officeart/2005/8/layout/hierarchy1"/>
    <dgm:cxn modelId="{366E6736-E9A8-40A3-85C5-D4BCF8387198}" type="presParOf" srcId="{4BC45A5B-43E4-47E5-81B8-A3ADEED7A3F3}" destId="{7911E21C-7200-416C-8681-19878FF62A5E}" srcOrd="0" destOrd="3" presId="urn:microsoft.com/office/officeart/2005/8/layout/hierarchy1"/>
    <dgm:cxn modelId="{68688503-78AB-4339-9881-71ADB55E12D0}" type="presParOf" srcId="{7911E21C-7200-416C-8681-19878FF62A5E}" destId="{1A203F35-9E67-4F17-83C9-09EC9C012210}" srcOrd="0" destOrd="0" presId="urn:microsoft.com/office/officeart/2005/8/layout/hierarchy1"/>
    <dgm:cxn modelId="{4E78D778-A783-4F7F-917B-03B0A6D92F79}" type="presParOf" srcId="{7911E21C-7200-416C-8681-19878FF62A5E}" destId="{533883D4-4C00-47F7-9EF4-FA619DFDCE70}" srcOrd="1" destOrd="0" presId="urn:microsoft.com/office/officeart/2005/8/layout/hierarchy1"/>
    <dgm:cxn modelId="{57CECEF8-7C08-4A4B-BB4F-2D2A5EFDCD87}" type="presOf" srcId="{2CBDA979-8596-4CE7-8BC2-17404A7C0FD8}" destId="{533883D4-4C00-47F7-9EF4-FA619DFDCE70}" srcOrd="0" destOrd="0" presId="urn:microsoft.com/office/officeart/2005/8/layout/hierarchy1"/>
    <dgm:cxn modelId="{F6B8BBCA-89AA-436F-8DB8-8AFDBA9882FB}" type="presParOf" srcId="{4BC45A5B-43E4-47E5-81B8-A3ADEED7A3F3}" destId="{BB3193DD-346C-4CBB-ACC3-5F6ABE258C28}" srcOrd="1" destOrd="3" presId="urn:microsoft.com/office/officeart/2005/8/layout/hierarchy1"/>
    <dgm:cxn modelId="{11C52AA8-9C52-430C-9F73-1C862C087B1F}" type="presParOf" srcId="{BB3193DD-346C-4CBB-ACC3-5F6ABE258C28}" destId="{8060D6A7-B2AE-4642-8F83-C486B0CD9DAE}" srcOrd="0" destOrd="1" presId="urn:microsoft.com/office/officeart/2005/8/layout/hierarchy1"/>
    <dgm:cxn modelId="{4A0B6C5B-2F36-4889-B8BF-7EB20BB54D60}" type="presOf" srcId="{28E17493-4DA5-4B4E-A98D-4DB3587852FF}" destId="{8060D6A7-B2AE-4642-8F83-C486B0CD9DAE}" srcOrd="0" destOrd="0" presId="urn:microsoft.com/office/officeart/2005/8/layout/hierarchy1"/>
    <dgm:cxn modelId="{4D19E595-C5EB-4DEA-8460-7A3455DACD22}" type="presParOf" srcId="{BB3193DD-346C-4CBB-ACC3-5F6ABE258C28}" destId="{389C780D-39F0-47B1-B6CB-3BDFAC40A8E0}" srcOrd="1" destOrd="1" presId="urn:microsoft.com/office/officeart/2005/8/layout/hierarchy1"/>
    <dgm:cxn modelId="{85847435-9E11-4F19-8E34-FAE04DFC9AF9}" type="presParOf" srcId="{389C780D-39F0-47B1-B6CB-3BDFAC40A8E0}" destId="{63B88EB3-AF55-46FE-A045-B4DD5F6298E6}" srcOrd="0" destOrd="1" presId="urn:microsoft.com/office/officeart/2005/8/layout/hierarchy1"/>
    <dgm:cxn modelId="{C9B01D83-2C78-4F24-BF3E-27C762F8680D}" type="presParOf" srcId="{63B88EB3-AF55-46FE-A045-B4DD5F6298E6}" destId="{44653C98-09EB-481B-B39D-9FB0A1858122}" srcOrd="0" destOrd="0" presId="urn:microsoft.com/office/officeart/2005/8/layout/hierarchy1"/>
    <dgm:cxn modelId="{80C0C1F3-3B9E-4254-B8B3-E3394100263A}" type="presParOf" srcId="{63B88EB3-AF55-46FE-A045-B4DD5F6298E6}" destId="{B36AFD76-92E8-4CAF-9D85-2C1EF3C49416}" srcOrd="1" destOrd="0" presId="urn:microsoft.com/office/officeart/2005/8/layout/hierarchy1"/>
    <dgm:cxn modelId="{635769DC-0E8F-4119-AC9E-E7E82CFA304F}" type="presOf" srcId="{275B7B90-02FB-4ACC-8D4A-99C3B34FF27F}" destId="{B36AFD76-92E8-4CAF-9D85-2C1EF3C49416}" srcOrd="0" destOrd="0" presId="urn:microsoft.com/office/officeart/2005/8/layout/hierarchy1"/>
    <dgm:cxn modelId="{EC7817CB-6AD7-4564-A944-2571119A578B}" type="presParOf" srcId="{389C780D-39F0-47B1-B6CB-3BDFAC40A8E0}" destId="{039E4D29-2199-443C-BBA6-D05C14BE5142}" srcOrd="1" destOrd="1" presId="urn:microsoft.com/office/officeart/2005/8/layout/hierarchy1"/>
    <dgm:cxn modelId="{2356E478-B344-45FE-95FA-03A173ABDC44}" type="presParOf" srcId="{BB3193DD-346C-4CBB-ACC3-5F6ABE258C28}" destId="{897CAF3A-5A74-4AF0-B6CB-83693DC5E253}" srcOrd="2" destOrd="1" presId="urn:microsoft.com/office/officeart/2005/8/layout/hierarchy1"/>
    <dgm:cxn modelId="{A54DFCF5-5EBE-4DF6-AE51-A1AE3CFD6786}" type="presOf" srcId="{7FCA8A87-3168-4E07-B03C-0058483011AD}" destId="{897CAF3A-5A74-4AF0-B6CB-83693DC5E253}" srcOrd="0" destOrd="0" presId="urn:microsoft.com/office/officeart/2005/8/layout/hierarchy1"/>
    <dgm:cxn modelId="{312E021C-9EDF-4EE0-B522-5BE0FB47C725}" type="presParOf" srcId="{BB3193DD-346C-4CBB-ACC3-5F6ABE258C28}" destId="{F4D4E56F-002B-49D5-8B1A-CA3E396EE077}" srcOrd="3" destOrd="1" presId="urn:microsoft.com/office/officeart/2005/8/layout/hierarchy1"/>
    <dgm:cxn modelId="{F6BAC0DA-6D67-4801-8C1B-C07AB7217FCB}" type="presParOf" srcId="{F4D4E56F-002B-49D5-8B1A-CA3E396EE077}" destId="{55700B42-C9FE-49DB-94D5-CB20CC1EE45D}" srcOrd="0" destOrd="3" presId="urn:microsoft.com/office/officeart/2005/8/layout/hierarchy1"/>
    <dgm:cxn modelId="{C34A819C-E13D-42B1-A4A1-5C041A43ADEE}" type="presParOf" srcId="{55700B42-C9FE-49DB-94D5-CB20CC1EE45D}" destId="{2F92F4DF-144E-44BC-8E43-78226E033CE5}" srcOrd="0" destOrd="0" presId="urn:microsoft.com/office/officeart/2005/8/layout/hierarchy1"/>
    <dgm:cxn modelId="{4B492AD7-9EBF-4D76-8D20-4C3CDB56C398}" type="presParOf" srcId="{55700B42-C9FE-49DB-94D5-CB20CC1EE45D}" destId="{C5DC0CF9-666A-4DD7-85E0-408A02B4B963}" srcOrd="1" destOrd="0" presId="urn:microsoft.com/office/officeart/2005/8/layout/hierarchy1"/>
    <dgm:cxn modelId="{D5153DC7-CFED-4902-9EBB-AC7A869CF5F5}" type="presOf" srcId="{7D5B4458-17E1-402F-8256-2726BAC141DE}" destId="{C5DC0CF9-666A-4DD7-85E0-408A02B4B963}" srcOrd="0" destOrd="0" presId="urn:microsoft.com/office/officeart/2005/8/layout/hierarchy1"/>
    <dgm:cxn modelId="{87D0E27D-3E96-4F76-A382-C9606C08280F}" type="presParOf" srcId="{F4D4E56F-002B-49D5-8B1A-CA3E396EE077}" destId="{B5519172-E0BF-48C3-9B84-290DF312D8A3}" srcOrd="1" destOrd="3" presId="urn:microsoft.com/office/officeart/2005/8/layout/hierarchy1"/>
    <dgm:cxn modelId="{827468DB-A419-4423-8CA1-C0EFC2F7FEAF}" type="presParOf" srcId="{7996B813-D5A1-416C-BFD3-D8CB23FE7818}" destId="{558A19F4-A64F-40E5-82A0-E8FA6D0D2F35}" srcOrd="2" destOrd="1" presId="urn:microsoft.com/office/officeart/2005/8/layout/hierarchy1"/>
    <dgm:cxn modelId="{67B50F7A-AB48-45A2-8FA4-FF8E03EA3DFE}" type="presOf" srcId="{3B533E93-AA45-4AC9-9CB7-4EF287AB96B6}" destId="{558A19F4-A64F-40E5-82A0-E8FA6D0D2F35}" srcOrd="0" destOrd="0" presId="urn:microsoft.com/office/officeart/2005/8/layout/hierarchy1"/>
    <dgm:cxn modelId="{C7DC175D-B0CB-4755-B0EB-FE90F8F3C233}" type="presParOf" srcId="{7996B813-D5A1-416C-BFD3-D8CB23FE7818}" destId="{0E934F16-8941-405B-8601-29FC10B8D7A0}" srcOrd="3" destOrd="1" presId="urn:microsoft.com/office/officeart/2005/8/layout/hierarchy1"/>
    <dgm:cxn modelId="{1D0FB3F3-8693-42E8-9FA0-AAC7B7E781CF}" type="presParOf" srcId="{0E934F16-8941-405B-8601-29FC10B8D7A0}" destId="{940CC847-5B2B-4831-A167-B9F242FC0F5A}" srcOrd="0" destOrd="3" presId="urn:microsoft.com/office/officeart/2005/8/layout/hierarchy1"/>
    <dgm:cxn modelId="{67B20FC8-E2AE-4F96-917D-F6E43A30ED47}" type="presParOf" srcId="{940CC847-5B2B-4831-A167-B9F242FC0F5A}" destId="{9BFD9D87-8C19-4DBE-8296-0309769DBFD0}" srcOrd="0" destOrd="0" presId="urn:microsoft.com/office/officeart/2005/8/layout/hierarchy1"/>
    <dgm:cxn modelId="{601C8AF5-6B9F-4116-952C-EC5A0743BBB2}" type="presParOf" srcId="{940CC847-5B2B-4831-A167-B9F242FC0F5A}" destId="{C9EEDAB6-9D89-4307-9A78-74562B5413C5}" srcOrd="1" destOrd="0" presId="urn:microsoft.com/office/officeart/2005/8/layout/hierarchy1"/>
    <dgm:cxn modelId="{1C73BB44-DD5C-42EF-B7CE-51531EB2A74C}" type="presOf" srcId="{A05D3806-5723-4FF6-989A-CFBBE505DD4B}" destId="{C9EEDAB6-9D89-4307-9A78-74562B5413C5}" srcOrd="0" destOrd="0" presId="urn:microsoft.com/office/officeart/2005/8/layout/hierarchy1"/>
    <dgm:cxn modelId="{A260FF6C-1F1A-4628-9E7B-43D24BCAC033}" type="presParOf" srcId="{0E934F16-8941-405B-8601-29FC10B8D7A0}" destId="{2D93EB03-7AEA-4FDD-B804-687235FEF6BB}" srcOrd="1" destOrd="3" presId="urn:microsoft.com/office/officeart/2005/8/layout/hierarchy1"/>
    <dgm:cxn modelId="{26406642-335B-4504-87CB-5E6C05733638}" type="presParOf" srcId="{2D93EB03-7AEA-4FDD-B804-687235FEF6BB}" destId="{5ABD331D-7FFD-4C80-BE2C-0AA1BA2A958B}" srcOrd="0" destOrd="1" presId="urn:microsoft.com/office/officeart/2005/8/layout/hierarchy1"/>
    <dgm:cxn modelId="{F4ED74F0-0FF5-4F96-997B-1FAD60BB29C3}" type="presOf" srcId="{A2B0C03D-874D-48F0-8AEB-6735F9546654}" destId="{5ABD331D-7FFD-4C80-BE2C-0AA1BA2A958B}" srcOrd="0" destOrd="0" presId="urn:microsoft.com/office/officeart/2005/8/layout/hierarchy1"/>
    <dgm:cxn modelId="{3D0845E0-0EEF-42F8-8498-424E2736F1A4}" type="presParOf" srcId="{2D93EB03-7AEA-4FDD-B804-687235FEF6BB}" destId="{EC0D7283-9032-48D9-BD18-1D30B2EE7D4A}" srcOrd="1" destOrd="1" presId="urn:microsoft.com/office/officeart/2005/8/layout/hierarchy1"/>
    <dgm:cxn modelId="{84F5F395-0C46-4258-9858-AE079BD11ABE}" type="presParOf" srcId="{EC0D7283-9032-48D9-BD18-1D30B2EE7D4A}" destId="{7530B28D-EB3B-4659-B4B2-FC763E4EE3A9}" srcOrd="0" destOrd="1" presId="urn:microsoft.com/office/officeart/2005/8/layout/hierarchy1"/>
    <dgm:cxn modelId="{DA7FE3BF-26AA-431E-921C-52E75313C4AD}" type="presParOf" srcId="{7530B28D-EB3B-4659-B4B2-FC763E4EE3A9}" destId="{58F375AC-1231-4C6C-93B9-F66D9D654B90}" srcOrd="0" destOrd="0" presId="urn:microsoft.com/office/officeart/2005/8/layout/hierarchy1"/>
    <dgm:cxn modelId="{BDC0A7B1-FD79-459E-BDFB-0B7D4916437C}" type="presParOf" srcId="{7530B28D-EB3B-4659-B4B2-FC763E4EE3A9}" destId="{9A027F6F-98EA-4463-AEED-69DDEC77846C}" srcOrd="1" destOrd="0" presId="urn:microsoft.com/office/officeart/2005/8/layout/hierarchy1"/>
    <dgm:cxn modelId="{E00C4D34-C794-4565-B00A-0643CB43D103}" type="presOf" srcId="{3686A200-E478-4562-8B19-FD2DBBD557B6}" destId="{9A027F6F-98EA-4463-AEED-69DDEC77846C}" srcOrd="0" destOrd="0" presId="urn:microsoft.com/office/officeart/2005/8/layout/hierarchy1"/>
    <dgm:cxn modelId="{6D764BBC-62B8-4576-904E-B504A640CDEF}" type="presParOf" srcId="{EC0D7283-9032-48D9-BD18-1D30B2EE7D4A}" destId="{4ACDD96A-1C81-485F-AC39-AB623D8C028B}" srcOrd="1" destOrd="1" presId="urn:microsoft.com/office/officeart/2005/8/layout/hierarchy1"/>
    <dgm:cxn modelId="{569EB6AE-C1F0-4A30-B035-FDDB736B13C0}" type="presParOf" srcId="{4ACDD96A-1C81-485F-AC39-AB623D8C028B}" destId="{D6FF37E4-90DA-4847-82F8-A91923713B9C}" srcOrd="0" destOrd="1" presId="urn:microsoft.com/office/officeart/2005/8/layout/hierarchy1"/>
    <dgm:cxn modelId="{F1A91BDA-2B20-43A8-84D4-B04DC792EA4D}" type="presOf" srcId="{B1E12790-5502-4104-BC23-412FDACDE542}" destId="{D6FF37E4-90DA-4847-82F8-A91923713B9C}" srcOrd="0" destOrd="0" presId="urn:microsoft.com/office/officeart/2005/8/layout/hierarchy1"/>
    <dgm:cxn modelId="{8C3BC984-C03D-4BD9-ADC1-3D785D6E520B}" type="presParOf" srcId="{4ACDD96A-1C81-485F-AC39-AB623D8C028B}" destId="{1CBFD8BB-592C-417B-AC5E-F9565C9FBB67}" srcOrd="1" destOrd="1" presId="urn:microsoft.com/office/officeart/2005/8/layout/hierarchy1"/>
    <dgm:cxn modelId="{366A58CA-A97D-40DA-A8AB-061946FFC611}" type="presParOf" srcId="{1CBFD8BB-592C-417B-AC5E-F9565C9FBB67}" destId="{CEAA3FA7-65D0-4C92-9664-375977515705}" srcOrd="0" destOrd="1" presId="urn:microsoft.com/office/officeart/2005/8/layout/hierarchy1"/>
    <dgm:cxn modelId="{65A0E7D6-1366-48C4-A282-38EACC5F6A2F}" type="presParOf" srcId="{CEAA3FA7-65D0-4C92-9664-375977515705}" destId="{DA4CB0C1-FAAF-4330-8A91-3505A0A5EC30}" srcOrd="0" destOrd="0" presId="urn:microsoft.com/office/officeart/2005/8/layout/hierarchy1"/>
    <dgm:cxn modelId="{B63092F6-FE3E-4439-B0EF-74C830397E01}" type="presParOf" srcId="{CEAA3FA7-65D0-4C92-9664-375977515705}" destId="{02A390A5-EA3C-4B9C-BC02-498A5A3055B2}" srcOrd="1" destOrd="0" presId="urn:microsoft.com/office/officeart/2005/8/layout/hierarchy1"/>
    <dgm:cxn modelId="{62E68B45-E0F7-4B1C-B226-AEAD81E2D7F1}" type="presOf" srcId="{D800765A-AFD0-4220-9699-18016724238A}" destId="{02A390A5-EA3C-4B9C-BC02-498A5A3055B2}" srcOrd="0" destOrd="0" presId="urn:microsoft.com/office/officeart/2005/8/layout/hierarchy1"/>
    <dgm:cxn modelId="{BB868109-E1CB-481D-A5D3-57EED0C3C52A}" type="presParOf" srcId="{1CBFD8BB-592C-417B-AC5E-F9565C9FBB67}" destId="{044E51BE-5A6D-4068-ADED-07D63BFF7E9D}" srcOrd="1" destOrd="1" presId="urn:microsoft.com/office/officeart/2005/8/layout/hierarchy1"/>
    <dgm:cxn modelId="{EE77D270-A6AF-436A-8CB4-774D0AEF28A5}" type="presParOf" srcId="{4ACDD96A-1C81-485F-AC39-AB623D8C028B}" destId="{A11F6D55-C57E-4DF3-B69D-D02B59B6BF5E}" srcOrd="2" destOrd="1" presId="urn:microsoft.com/office/officeart/2005/8/layout/hierarchy1"/>
    <dgm:cxn modelId="{5F3E9B41-1FA4-49F4-9E66-2F1984357E9C}" type="presOf" srcId="{BAB191C3-DA29-4FC1-B610-0BEC1193E13F}" destId="{A11F6D55-C57E-4DF3-B69D-D02B59B6BF5E}" srcOrd="0" destOrd="0" presId="urn:microsoft.com/office/officeart/2005/8/layout/hierarchy1"/>
    <dgm:cxn modelId="{7B3D1A1F-DC4B-43AC-9CBB-2D55F7BC667C}" type="presParOf" srcId="{4ACDD96A-1C81-485F-AC39-AB623D8C028B}" destId="{C6433874-B3EF-4EB5-9C35-9D655377F465}" srcOrd="3" destOrd="1" presId="urn:microsoft.com/office/officeart/2005/8/layout/hierarchy1"/>
    <dgm:cxn modelId="{A19FDF94-F445-471E-938E-3DB687829F85}" type="presParOf" srcId="{C6433874-B3EF-4EB5-9C35-9D655377F465}" destId="{E61F5276-ECBC-4694-9711-366DAD548F0F}" srcOrd="0" destOrd="3" presId="urn:microsoft.com/office/officeart/2005/8/layout/hierarchy1"/>
    <dgm:cxn modelId="{5A31EB32-54F2-4BDD-9EE8-5B214721A8A4}" type="presParOf" srcId="{E61F5276-ECBC-4694-9711-366DAD548F0F}" destId="{C2ACBDC0-E8A4-4CFB-9B1B-BD926DDF6ECD}" srcOrd="0" destOrd="0" presId="urn:microsoft.com/office/officeart/2005/8/layout/hierarchy1"/>
    <dgm:cxn modelId="{10676B7E-D008-46EA-BACB-16337DE61E0F}" type="presParOf" srcId="{E61F5276-ECBC-4694-9711-366DAD548F0F}" destId="{CE2E08EC-11FD-441D-A072-11B805DC2DED}" srcOrd="1" destOrd="0" presId="urn:microsoft.com/office/officeart/2005/8/layout/hierarchy1"/>
    <dgm:cxn modelId="{DDA465DA-DBEE-4A0F-AA82-C0BA87EDC350}" type="presOf" srcId="{C24A6DFE-56EC-4B45-985C-4F9EC42995DB}" destId="{CE2E08EC-11FD-441D-A072-11B805DC2DED}" srcOrd="0" destOrd="0" presId="urn:microsoft.com/office/officeart/2005/8/layout/hierarchy1"/>
    <dgm:cxn modelId="{A879814C-EA47-4DB9-9EAB-83A89DC2EF8F}" type="presParOf" srcId="{C6433874-B3EF-4EB5-9C35-9D655377F465}" destId="{38C3CF0E-9277-4C1A-8E29-C4E67F1A89AE}" srcOrd="1" destOrd="3" presId="urn:microsoft.com/office/officeart/2005/8/layout/hierarchy1"/>
    <dgm:cxn modelId="{59B9467B-E92A-4D0C-AC68-FD8B7EB7BA8D}" type="presParOf" srcId="{2D93EB03-7AEA-4FDD-B804-687235FEF6BB}" destId="{ED9B65AF-126A-403A-B915-EB29FEEA72A0}" srcOrd="2" destOrd="1" presId="urn:microsoft.com/office/officeart/2005/8/layout/hierarchy1"/>
    <dgm:cxn modelId="{9A7FD87D-C2B8-42E5-AAD3-8535ECB1FAD9}" type="presOf" srcId="{6EE0E182-C86E-4722-999D-9A564CA9C2BD}" destId="{ED9B65AF-126A-403A-B915-EB29FEEA72A0}" srcOrd="0" destOrd="0" presId="urn:microsoft.com/office/officeart/2005/8/layout/hierarchy1"/>
    <dgm:cxn modelId="{F28C5C54-7557-4E2A-ADD4-60C0731DD9EB}" type="presParOf" srcId="{2D93EB03-7AEA-4FDD-B804-687235FEF6BB}" destId="{80F9FEC5-B1CD-4CF2-B47F-D3B3D01A871B}" srcOrd="3" destOrd="1" presId="urn:microsoft.com/office/officeart/2005/8/layout/hierarchy1"/>
    <dgm:cxn modelId="{198B050E-E9ED-49DA-AA67-B1151F0474E1}" type="presParOf" srcId="{80F9FEC5-B1CD-4CF2-B47F-D3B3D01A871B}" destId="{018E4C63-F0B0-4FDE-A139-FE3B6CFAA492}" srcOrd="0" destOrd="3" presId="urn:microsoft.com/office/officeart/2005/8/layout/hierarchy1"/>
    <dgm:cxn modelId="{95C2AE20-7549-4D7F-A819-7A499428B7C2}" type="presParOf" srcId="{018E4C63-F0B0-4FDE-A139-FE3B6CFAA492}" destId="{D64AF233-24BC-43D8-97E2-DE3CCFE37386}" srcOrd="0" destOrd="0" presId="urn:microsoft.com/office/officeart/2005/8/layout/hierarchy1"/>
    <dgm:cxn modelId="{34BFAA68-92A2-43A6-8541-A9B3122C8A71}" type="presParOf" srcId="{018E4C63-F0B0-4FDE-A139-FE3B6CFAA492}" destId="{86E096D3-14E0-4E5F-B3F3-1607284E41E7}" srcOrd="1" destOrd="0" presId="urn:microsoft.com/office/officeart/2005/8/layout/hierarchy1"/>
    <dgm:cxn modelId="{06860EFA-3935-47C3-BE18-7E3AD17711FE}" type="presOf" srcId="{27D3A274-637B-4590-9076-14434ECA8CE9}" destId="{86E096D3-14E0-4E5F-B3F3-1607284E41E7}" srcOrd="0" destOrd="0" presId="urn:microsoft.com/office/officeart/2005/8/layout/hierarchy1"/>
    <dgm:cxn modelId="{42FEF6FF-0382-4ADD-800F-64278E91F09C}" type="presParOf" srcId="{80F9FEC5-B1CD-4CF2-B47F-D3B3D01A871B}" destId="{D9636565-93ED-4190-BB7A-E5ED522BA23D}" srcOrd="1" destOrd="3" presId="urn:microsoft.com/office/officeart/2005/8/layout/hierarchy1"/>
    <dgm:cxn modelId="{6AB91A2A-16B5-4973-999A-4DBAB0CD0119}" type="presParOf" srcId="{D9636565-93ED-4190-BB7A-E5ED522BA23D}" destId="{96944DC4-7EC4-4781-9519-5C429414725D}" srcOrd="0" destOrd="1" presId="urn:microsoft.com/office/officeart/2005/8/layout/hierarchy1"/>
    <dgm:cxn modelId="{B252ED01-6428-45DB-9957-0BF581B4243F}" type="presOf" srcId="{7CA34FA4-A0FD-439F-9961-7D86E0BA9C26}" destId="{96944DC4-7EC4-4781-9519-5C429414725D}" srcOrd="0" destOrd="0" presId="urn:microsoft.com/office/officeart/2005/8/layout/hierarchy1"/>
    <dgm:cxn modelId="{4C1E5DD0-9BEB-4C44-9C45-80AB1CA7FF82}" type="presParOf" srcId="{D9636565-93ED-4190-BB7A-E5ED522BA23D}" destId="{42924B55-11C3-421E-9646-864602A3E40B}" srcOrd="1" destOrd="1" presId="urn:microsoft.com/office/officeart/2005/8/layout/hierarchy1"/>
    <dgm:cxn modelId="{D2ACB135-1064-40D5-B82D-54A484BFDC0E}" type="presParOf" srcId="{42924B55-11C3-421E-9646-864602A3E40B}" destId="{CAE1AF6B-967C-4E02-BF95-1DE4E3900C02}" srcOrd="0" destOrd="1" presId="urn:microsoft.com/office/officeart/2005/8/layout/hierarchy1"/>
    <dgm:cxn modelId="{0DAD13AA-0803-4CE6-9A11-E0B060AC89F8}" type="presParOf" srcId="{CAE1AF6B-967C-4E02-BF95-1DE4E3900C02}" destId="{E21EB5FD-A127-48DB-9881-209BB5CF78C7}" srcOrd="0" destOrd="0" presId="urn:microsoft.com/office/officeart/2005/8/layout/hierarchy1"/>
    <dgm:cxn modelId="{16737475-594C-4A68-A484-77C9BD197CEA}" type="presParOf" srcId="{CAE1AF6B-967C-4E02-BF95-1DE4E3900C02}" destId="{3B20C400-106D-4436-8577-C0004AA57FB2}" srcOrd="1" destOrd="0" presId="urn:microsoft.com/office/officeart/2005/8/layout/hierarchy1"/>
    <dgm:cxn modelId="{D17BBDA3-0158-4F57-AE6E-7CB05616DEB8}" type="presOf" srcId="{AE784EAA-6CDA-4D2E-9E7A-92C1CEA29B83}" destId="{3B20C400-106D-4436-8577-C0004AA57FB2}" srcOrd="0" destOrd="0" presId="urn:microsoft.com/office/officeart/2005/8/layout/hierarchy1"/>
    <dgm:cxn modelId="{03F72843-5C70-47B7-8125-7DC9938CF7E1}" type="presParOf" srcId="{42924B55-11C3-421E-9646-864602A3E40B}" destId="{469CBC05-2CD2-43BB-B115-224B91309137}" srcOrd="1" destOrd="1" presId="urn:microsoft.com/office/officeart/2005/8/layout/hierarchy1"/>
    <dgm:cxn modelId="{7F7A4D82-92B8-4D09-97C7-2BD221504D02}" type="presParOf" srcId="{D9636565-93ED-4190-BB7A-E5ED522BA23D}" destId="{0C2A9C5A-2623-4B99-9370-E222C61D023B}" srcOrd="2" destOrd="1" presId="urn:microsoft.com/office/officeart/2005/8/layout/hierarchy1"/>
    <dgm:cxn modelId="{15564F3A-1C53-4F49-A359-BF73802932F1}" type="presOf" srcId="{4D2F3181-9D12-4B50-B57A-520BCF17A083}" destId="{0C2A9C5A-2623-4B99-9370-E222C61D023B}" srcOrd="0" destOrd="0" presId="urn:microsoft.com/office/officeart/2005/8/layout/hierarchy1"/>
    <dgm:cxn modelId="{A7B8B39E-F3AB-4AE5-AC4A-358DB120BAD7}" type="presParOf" srcId="{D9636565-93ED-4190-BB7A-E5ED522BA23D}" destId="{1C4BDA07-738C-48C7-8BB5-F8658E33E543}" srcOrd="3" destOrd="1" presId="urn:microsoft.com/office/officeart/2005/8/layout/hierarchy1"/>
    <dgm:cxn modelId="{2C4F250D-DBC8-4327-B0FB-FFF564D4FBDF}" type="presParOf" srcId="{1C4BDA07-738C-48C7-8BB5-F8658E33E543}" destId="{1829C928-3A17-408E-ADE6-580424374C3A}" srcOrd="0" destOrd="3" presId="urn:microsoft.com/office/officeart/2005/8/layout/hierarchy1"/>
    <dgm:cxn modelId="{8F978B9D-57A9-4857-8872-5D8846652FF0}" type="presParOf" srcId="{1829C928-3A17-408E-ADE6-580424374C3A}" destId="{84B96C27-C3A6-4BE4-BD54-BB703B8C94B8}" srcOrd="0" destOrd="0" presId="urn:microsoft.com/office/officeart/2005/8/layout/hierarchy1"/>
    <dgm:cxn modelId="{C49BE38A-AC80-4DF9-A04B-3037314028D7}" type="presParOf" srcId="{1829C928-3A17-408E-ADE6-580424374C3A}" destId="{D6AA7CF8-A203-4A2E-B3B1-9FE46FAD15B3}" srcOrd="1" destOrd="0" presId="urn:microsoft.com/office/officeart/2005/8/layout/hierarchy1"/>
    <dgm:cxn modelId="{887BFBF6-A5B7-4053-84C9-27797A769BA9}" type="presOf" srcId="{14608164-177D-4A88-AF20-E7533CEB45F8}" destId="{D6AA7CF8-A203-4A2E-B3B1-9FE46FAD15B3}" srcOrd="0" destOrd="0" presId="urn:microsoft.com/office/officeart/2005/8/layout/hierarchy1"/>
    <dgm:cxn modelId="{4CA73E4F-CF82-4390-9B86-C830FF9B4907}" type="presParOf" srcId="{1C4BDA07-738C-48C7-8BB5-F8658E33E543}" destId="{BD7B9708-8788-49EA-97BA-D8F8C1E66E8F}" srcOrd="1" destOrd="3" presId="urn:microsoft.com/office/officeart/2005/8/layout/hierarchy1"/>
    <dgm:cxn modelId="{9DFD0EB4-4F94-4EC0-A497-AB9BAC7CA9D4}" type="presParOf" srcId="{2D93EB03-7AEA-4FDD-B804-687235FEF6BB}" destId="{95210AEA-90A6-468C-844D-36EC35763B00}" srcOrd="4" destOrd="1" presId="urn:microsoft.com/office/officeart/2005/8/layout/hierarchy1"/>
    <dgm:cxn modelId="{62AD5D67-DC2A-44A5-B4B0-6F7CC356E3ED}" type="presOf" srcId="{6B5A563F-CE00-433B-BC9D-BFF31F1F99B5}" destId="{95210AEA-90A6-468C-844D-36EC35763B00}" srcOrd="0" destOrd="0" presId="urn:microsoft.com/office/officeart/2005/8/layout/hierarchy1"/>
    <dgm:cxn modelId="{3365E2A1-4BC1-4693-A4D7-9709650B301D}" type="presParOf" srcId="{2D93EB03-7AEA-4FDD-B804-687235FEF6BB}" destId="{BF644E10-3020-4380-BD67-D4B177E9B8D6}" srcOrd="5" destOrd="1" presId="urn:microsoft.com/office/officeart/2005/8/layout/hierarchy1"/>
    <dgm:cxn modelId="{DC169859-8F14-4CEC-8229-CB0692C980B1}" type="presParOf" srcId="{BF644E10-3020-4380-BD67-D4B177E9B8D6}" destId="{F79DC9BB-3DDE-42CE-961C-6151F6F7C117}" srcOrd="0" destOrd="5" presId="urn:microsoft.com/office/officeart/2005/8/layout/hierarchy1"/>
    <dgm:cxn modelId="{A3D79B8B-5FE1-4718-9BB1-5138B2A7F931}" type="presParOf" srcId="{F79DC9BB-3DDE-42CE-961C-6151F6F7C117}" destId="{BEC3582F-04F6-4AD7-89A8-A10A31D64822}" srcOrd="0" destOrd="0" presId="urn:microsoft.com/office/officeart/2005/8/layout/hierarchy1"/>
    <dgm:cxn modelId="{FCF75856-6BC7-43C7-8D66-9CA1B96753D0}" type="presParOf" srcId="{F79DC9BB-3DDE-42CE-961C-6151F6F7C117}" destId="{B54017C5-C2D4-47A4-92ED-F7CE125AD640}" srcOrd="1" destOrd="0" presId="urn:microsoft.com/office/officeart/2005/8/layout/hierarchy1"/>
    <dgm:cxn modelId="{AA1D9DC7-4396-4FB0-A706-27E0BE2CD8FE}" type="presOf" srcId="{8C78BEB6-7400-4BC9-8ACF-1D7D2B4DA73E}" destId="{B54017C5-C2D4-47A4-92ED-F7CE125AD640}" srcOrd="0" destOrd="0" presId="urn:microsoft.com/office/officeart/2005/8/layout/hierarchy1"/>
    <dgm:cxn modelId="{DB2BD0E0-5416-45EA-97B7-4089EAB224D3}" type="presParOf" srcId="{BF644E10-3020-4380-BD67-D4B177E9B8D6}" destId="{EA867CB6-EBBC-445D-A24D-766FA6261446}" srcOrd="1" destOrd="5"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941435" cy="5436235"/>
        <a:chOff x="0" y="0"/>
        <a:chExt cx="8941435" cy="5436235"/>
      </a:xfrm>
    </dsp:grpSpPr>
    <dsp:sp modelId="{09E7BBA0-5F8D-4D96-A214-A0567596BDAF}">
      <dsp:nvSpPr>
        <dsp:cNvPr id="5" name="任意多边形 4"/>
        <dsp:cNvSpPr/>
      </dsp:nvSpPr>
      <dsp:spPr bwMode="white">
        <a:xfrm>
          <a:off x="1398813" y="1607432"/>
          <a:ext cx="2564491" cy="287717"/>
        </a:xfrm>
        <a:custGeom>
          <a:avLst/>
          <a:gdLst/>
          <a:ahLst/>
          <a:cxnLst/>
          <a:pathLst>
            <a:path w="4039" h="453">
              <a:moveTo>
                <a:pt x="4039" y="0"/>
              </a:moveTo>
              <a:lnTo>
                <a:pt x="4039" y="367"/>
              </a:lnTo>
              <a:lnTo>
                <a:pt x="0" y="367"/>
              </a:lnTo>
              <a:lnTo>
                <a:pt x="0" y="453"/>
              </a:lnTo>
            </a:path>
          </a:pathLst>
        </a:custGeom>
      </dsp:spPr>
      <dsp:style>
        <a:lnRef idx="2">
          <a:schemeClr val="accent1">
            <a:shade val="60000"/>
          </a:schemeClr>
        </a:lnRef>
        <a:fillRef idx="0">
          <a:schemeClr val="accent1"/>
        </a:fillRef>
        <a:effectRef idx="0">
          <a:scrgbClr r="0" g="0" b="0"/>
        </a:effectRef>
        <a:fontRef idx="minor"/>
      </dsp:style>
      <dsp:txXfrm>
        <a:off x="1398813" y="1607432"/>
        <a:ext cx="2564491" cy="287717"/>
      </dsp:txXfrm>
    </dsp:sp>
    <dsp:sp modelId="{7AE2857D-5F88-40E3-94F7-FDA3B28620D7}">
      <dsp:nvSpPr>
        <dsp:cNvPr id="8" name="任意多边形 7"/>
        <dsp:cNvSpPr/>
      </dsp:nvSpPr>
      <dsp:spPr bwMode="white">
        <a:xfrm>
          <a:off x="493699" y="2522146"/>
          <a:ext cx="905115" cy="287717"/>
        </a:xfrm>
        <a:custGeom>
          <a:avLst/>
          <a:gdLst/>
          <a:ahLst/>
          <a:cxnLst/>
          <a:pathLst>
            <a:path w="1425" h="453">
              <a:moveTo>
                <a:pt x="1425" y="0"/>
              </a:moveTo>
              <a:lnTo>
                <a:pt x="1425" y="367"/>
              </a:lnTo>
              <a:lnTo>
                <a:pt x="0" y="367"/>
              </a:lnTo>
              <a:lnTo>
                <a:pt x="0" y="453"/>
              </a:lnTo>
            </a:path>
          </a:pathLst>
        </a:custGeom>
      </dsp:spPr>
      <dsp:style>
        <a:lnRef idx="2">
          <a:schemeClr val="accent1">
            <a:shade val="80000"/>
          </a:schemeClr>
        </a:lnRef>
        <a:fillRef idx="0">
          <a:schemeClr val="accent1"/>
        </a:fillRef>
        <a:effectRef idx="0">
          <a:scrgbClr r="0" g="0" b="0"/>
        </a:effectRef>
        <a:fontRef idx="minor"/>
      </dsp:style>
      <dsp:txXfrm>
        <a:off x="493699" y="2522146"/>
        <a:ext cx="905115" cy="287717"/>
      </dsp:txXfrm>
    </dsp:sp>
    <dsp:sp modelId="{E920581D-1348-401B-91B2-CE1F0FF90C4C}">
      <dsp:nvSpPr>
        <dsp:cNvPr id="47" name="任意多边形 46"/>
        <dsp:cNvSpPr/>
      </dsp:nvSpPr>
      <dsp:spPr bwMode="white">
        <a:xfrm>
          <a:off x="493699" y="3436861"/>
          <a:ext cx="0" cy="287717"/>
        </a:xfrm>
        <a:custGeom>
          <a:avLst/>
          <a:gdLst/>
          <a:ahLst/>
          <a:cxnLst/>
          <a:pathLst>
            <a:path h="453">
              <a:moveTo>
                <a:pt x="0" y="0"/>
              </a:moveTo>
              <a:lnTo>
                <a:pt x="0" y="453"/>
              </a:lnTo>
            </a:path>
          </a:pathLst>
        </a:custGeom>
      </dsp:spPr>
      <dsp:style>
        <a:lnRef idx="2">
          <a:schemeClr val="accent1">
            <a:shade val="80000"/>
          </a:schemeClr>
        </a:lnRef>
        <a:fillRef idx="0">
          <a:schemeClr val="accent1"/>
        </a:fillRef>
        <a:effectRef idx="0">
          <a:scrgbClr r="0" g="0" b="0"/>
        </a:effectRef>
        <a:fontRef idx="minor"/>
      </dsp:style>
      <dsp:txXfrm>
        <a:off x="493699" y="3436861"/>
        <a:ext cx="0" cy="287717"/>
      </dsp:txXfrm>
    </dsp:sp>
    <dsp:sp modelId="{D59171DA-149A-4C9C-A74B-23447966A3B9}">
      <dsp:nvSpPr>
        <dsp:cNvPr id="11" name="任意多边形 10"/>
        <dsp:cNvSpPr/>
      </dsp:nvSpPr>
      <dsp:spPr bwMode="white">
        <a:xfrm>
          <a:off x="1398813" y="2522146"/>
          <a:ext cx="905115" cy="287717"/>
        </a:xfrm>
        <a:custGeom>
          <a:avLst/>
          <a:gdLst/>
          <a:ahLst/>
          <a:cxnLst/>
          <a:pathLst>
            <a:path w="1425" h="453">
              <a:moveTo>
                <a:pt x="0" y="0"/>
              </a:moveTo>
              <a:lnTo>
                <a:pt x="0" y="367"/>
              </a:lnTo>
              <a:lnTo>
                <a:pt x="1425" y="367"/>
              </a:lnTo>
              <a:lnTo>
                <a:pt x="1425" y="453"/>
              </a:lnTo>
            </a:path>
          </a:pathLst>
        </a:custGeom>
      </dsp:spPr>
      <dsp:style>
        <a:lnRef idx="2">
          <a:schemeClr val="accent1">
            <a:shade val="80000"/>
          </a:schemeClr>
        </a:lnRef>
        <a:fillRef idx="0">
          <a:schemeClr val="accent1"/>
        </a:fillRef>
        <a:effectRef idx="0">
          <a:scrgbClr r="0" g="0" b="0"/>
        </a:effectRef>
        <a:fontRef idx="minor"/>
      </dsp:style>
      <dsp:txXfrm>
        <a:off x="1398813" y="2522146"/>
        <a:ext cx="905115" cy="287717"/>
      </dsp:txXfrm>
    </dsp:sp>
    <dsp:sp modelId="{8060D6A7-B2AE-4642-8F83-C486B0CD9DAE}">
      <dsp:nvSpPr>
        <dsp:cNvPr id="50" name="任意多边形 49"/>
        <dsp:cNvSpPr/>
      </dsp:nvSpPr>
      <dsp:spPr bwMode="white">
        <a:xfrm>
          <a:off x="1700518" y="3436861"/>
          <a:ext cx="603410" cy="287717"/>
        </a:xfrm>
        <a:custGeom>
          <a:avLst/>
          <a:gdLst/>
          <a:ahLst/>
          <a:cxnLst/>
          <a:pathLst>
            <a:path w="950" h="453">
              <a:moveTo>
                <a:pt x="950" y="0"/>
              </a:moveTo>
              <a:lnTo>
                <a:pt x="950" y="367"/>
              </a:lnTo>
              <a:lnTo>
                <a:pt x="0" y="367"/>
              </a:lnTo>
              <a:lnTo>
                <a:pt x="0" y="453"/>
              </a:lnTo>
            </a:path>
          </a:pathLst>
        </a:custGeom>
      </dsp:spPr>
      <dsp:style>
        <a:lnRef idx="2">
          <a:schemeClr val="accent1">
            <a:shade val="80000"/>
          </a:schemeClr>
        </a:lnRef>
        <a:fillRef idx="0">
          <a:schemeClr val="accent1"/>
        </a:fillRef>
        <a:effectRef idx="0">
          <a:scrgbClr r="0" g="0" b="0"/>
        </a:effectRef>
        <a:fontRef idx="minor"/>
      </dsp:style>
      <dsp:txXfrm>
        <a:off x="1700518" y="3436861"/>
        <a:ext cx="603410" cy="287717"/>
      </dsp:txXfrm>
    </dsp:sp>
    <dsp:sp modelId="{897CAF3A-5A74-4AF0-B6CB-83693DC5E253}">
      <dsp:nvSpPr>
        <dsp:cNvPr id="53" name="任意多边形 52"/>
        <dsp:cNvSpPr/>
      </dsp:nvSpPr>
      <dsp:spPr bwMode="white">
        <a:xfrm>
          <a:off x="2303928" y="3436861"/>
          <a:ext cx="603410" cy="287717"/>
        </a:xfrm>
        <a:custGeom>
          <a:avLst/>
          <a:gdLst/>
          <a:ahLst/>
          <a:cxnLst/>
          <a:pathLst>
            <a:path w="950" h="453">
              <a:moveTo>
                <a:pt x="0" y="0"/>
              </a:moveTo>
              <a:lnTo>
                <a:pt x="0" y="367"/>
              </a:lnTo>
              <a:lnTo>
                <a:pt x="950" y="367"/>
              </a:lnTo>
              <a:lnTo>
                <a:pt x="950" y="453"/>
              </a:lnTo>
            </a:path>
          </a:pathLst>
        </a:custGeom>
      </dsp:spPr>
      <dsp:style>
        <a:lnRef idx="2">
          <a:schemeClr val="accent1">
            <a:shade val="80000"/>
          </a:schemeClr>
        </a:lnRef>
        <a:fillRef idx="0">
          <a:schemeClr val="accent1"/>
        </a:fillRef>
        <a:effectRef idx="0">
          <a:scrgbClr r="0" g="0" b="0"/>
        </a:effectRef>
        <a:fontRef idx="minor"/>
      </dsp:style>
      <dsp:txXfrm>
        <a:off x="2303928" y="3436861"/>
        <a:ext cx="603410" cy="287717"/>
      </dsp:txXfrm>
    </dsp:sp>
    <dsp:sp modelId="{558A19F4-A64F-40E5-82A0-E8FA6D0D2F35}">
      <dsp:nvSpPr>
        <dsp:cNvPr id="14" name="任意多边形 13"/>
        <dsp:cNvSpPr/>
      </dsp:nvSpPr>
      <dsp:spPr bwMode="white">
        <a:xfrm>
          <a:off x="3963305" y="1607432"/>
          <a:ext cx="2564491" cy="287717"/>
        </a:xfrm>
        <a:custGeom>
          <a:avLst/>
          <a:gdLst/>
          <a:ahLst/>
          <a:cxnLst/>
          <a:pathLst>
            <a:path w="4039" h="453">
              <a:moveTo>
                <a:pt x="0" y="0"/>
              </a:moveTo>
              <a:lnTo>
                <a:pt x="0" y="367"/>
              </a:lnTo>
              <a:lnTo>
                <a:pt x="4039" y="367"/>
              </a:lnTo>
              <a:lnTo>
                <a:pt x="4039" y="453"/>
              </a:lnTo>
            </a:path>
          </a:pathLst>
        </a:custGeom>
      </dsp:spPr>
      <dsp:style>
        <a:lnRef idx="2">
          <a:schemeClr val="accent1">
            <a:shade val="60000"/>
          </a:schemeClr>
        </a:lnRef>
        <a:fillRef idx="0">
          <a:schemeClr val="accent1"/>
        </a:fillRef>
        <a:effectRef idx="0">
          <a:scrgbClr r="0" g="0" b="0"/>
        </a:effectRef>
        <a:fontRef idx="minor"/>
      </dsp:style>
      <dsp:txXfrm>
        <a:off x="3963305" y="1607432"/>
        <a:ext cx="2564491" cy="287717"/>
      </dsp:txXfrm>
    </dsp:sp>
    <dsp:sp modelId="{5ABD331D-7FFD-4C80-BE2C-0AA1BA2A958B}">
      <dsp:nvSpPr>
        <dsp:cNvPr id="17" name="任意多边形 16"/>
        <dsp:cNvSpPr/>
      </dsp:nvSpPr>
      <dsp:spPr bwMode="white">
        <a:xfrm>
          <a:off x="4717567" y="2522146"/>
          <a:ext cx="1810229" cy="287717"/>
        </a:xfrm>
        <a:custGeom>
          <a:avLst/>
          <a:gdLst/>
          <a:ahLst/>
          <a:cxnLst/>
          <a:pathLst>
            <a:path w="2851" h="453">
              <a:moveTo>
                <a:pt x="2851" y="0"/>
              </a:moveTo>
              <a:lnTo>
                <a:pt x="2851" y="367"/>
              </a:lnTo>
              <a:lnTo>
                <a:pt x="0" y="367"/>
              </a:lnTo>
              <a:lnTo>
                <a:pt x="0" y="453"/>
              </a:lnTo>
            </a:path>
          </a:pathLst>
        </a:custGeom>
      </dsp:spPr>
      <dsp:style>
        <a:lnRef idx="2">
          <a:schemeClr val="accent1">
            <a:shade val="80000"/>
          </a:schemeClr>
        </a:lnRef>
        <a:fillRef idx="0">
          <a:schemeClr val="accent1"/>
        </a:fillRef>
        <a:effectRef idx="0">
          <a:scrgbClr r="0" g="0" b="0"/>
        </a:effectRef>
        <a:fontRef idx="minor"/>
      </dsp:style>
      <dsp:txXfrm>
        <a:off x="4717567" y="2522146"/>
        <a:ext cx="1810229" cy="287717"/>
      </dsp:txXfrm>
    </dsp:sp>
    <dsp:sp modelId="{D6FF37E4-90DA-4847-82F8-A91923713B9C}">
      <dsp:nvSpPr>
        <dsp:cNvPr id="20" name="任意多边形 19"/>
        <dsp:cNvSpPr/>
      </dsp:nvSpPr>
      <dsp:spPr bwMode="white">
        <a:xfrm>
          <a:off x="4114157" y="3436861"/>
          <a:ext cx="603410" cy="287717"/>
        </a:xfrm>
        <a:custGeom>
          <a:avLst/>
          <a:gdLst/>
          <a:ahLst/>
          <a:cxnLst/>
          <a:pathLst>
            <a:path w="950" h="453">
              <a:moveTo>
                <a:pt x="950" y="0"/>
              </a:moveTo>
              <a:lnTo>
                <a:pt x="950" y="367"/>
              </a:lnTo>
              <a:lnTo>
                <a:pt x="0" y="367"/>
              </a:lnTo>
              <a:lnTo>
                <a:pt x="0" y="453"/>
              </a:lnTo>
            </a:path>
          </a:pathLst>
        </a:custGeom>
      </dsp:spPr>
      <dsp:style>
        <a:lnRef idx="2">
          <a:schemeClr val="accent1">
            <a:shade val="80000"/>
          </a:schemeClr>
        </a:lnRef>
        <a:fillRef idx="0">
          <a:schemeClr val="accent1"/>
        </a:fillRef>
        <a:effectRef idx="0">
          <a:scrgbClr r="0" g="0" b="0"/>
        </a:effectRef>
        <a:fontRef idx="minor"/>
      </dsp:style>
      <dsp:txXfrm>
        <a:off x="4114157" y="3436861"/>
        <a:ext cx="603410" cy="287717"/>
      </dsp:txXfrm>
    </dsp:sp>
    <dsp:sp modelId="{A11F6D55-C57E-4DF3-B69D-D02B59B6BF5E}">
      <dsp:nvSpPr>
        <dsp:cNvPr id="38" name="任意多边形 37"/>
        <dsp:cNvSpPr/>
      </dsp:nvSpPr>
      <dsp:spPr bwMode="white">
        <a:xfrm>
          <a:off x="4717567" y="3436861"/>
          <a:ext cx="603410" cy="287717"/>
        </a:xfrm>
        <a:custGeom>
          <a:avLst/>
          <a:gdLst/>
          <a:ahLst/>
          <a:cxnLst/>
          <a:pathLst>
            <a:path w="950" h="453">
              <a:moveTo>
                <a:pt x="0" y="0"/>
              </a:moveTo>
              <a:lnTo>
                <a:pt x="0" y="367"/>
              </a:lnTo>
              <a:lnTo>
                <a:pt x="950" y="367"/>
              </a:lnTo>
              <a:lnTo>
                <a:pt x="950" y="453"/>
              </a:lnTo>
            </a:path>
          </a:pathLst>
        </a:custGeom>
      </dsp:spPr>
      <dsp:style>
        <a:lnRef idx="2">
          <a:schemeClr val="accent1">
            <a:shade val="80000"/>
          </a:schemeClr>
        </a:lnRef>
        <a:fillRef idx="0">
          <a:schemeClr val="accent1"/>
        </a:fillRef>
        <a:effectRef idx="0">
          <a:scrgbClr r="0" g="0" b="0"/>
        </a:effectRef>
        <a:fontRef idx="minor"/>
      </dsp:style>
      <dsp:txXfrm>
        <a:off x="4717567" y="3436861"/>
        <a:ext cx="603410" cy="287717"/>
      </dsp:txXfrm>
    </dsp:sp>
    <dsp:sp modelId="{ED9B65AF-126A-403A-B915-EB29FEEA72A0}">
      <dsp:nvSpPr>
        <dsp:cNvPr id="26" name="任意多边形 25"/>
        <dsp:cNvSpPr/>
      </dsp:nvSpPr>
      <dsp:spPr bwMode="white">
        <a:xfrm>
          <a:off x="6527796" y="2522146"/>
          <a:ext cx="603410" cy="287717"/>
        </a:xfrm>
        <a:custGeom>
          <a:avLst/>
          <a:gdLst/>
          <a:ahLst/>
          <a:cxnLst/>
          <a:pathLst>
            <a:path w="950" h="453">
              <a:moveTo>
                <a:pt x="0" y="0"/>
              </a:moveTo>
              <a:lnTo>
                <a:pt x="0" y="367"/>
              </a:lnTo>
              <a:lnTo>
                <a:pt x="950" y="367"/>
              </a:lnTo>
              <a:lnTo>
                <a:pt x="950" y="453"/>
              </a:lnTo>
            </a:path>
          </a:pathLst>
        </a:custGeom>
      </dsp:spPr>
      <dsp:style>
        <a:lnRef idx="2">
          <a:schemeClr val="accent1">
            <a:shade val="80000"/>
          </a:schemeClr>
        </a:lnRef>
        <a:fillRef idx="0">
          <a:schemeClr val="accent1"/>
        </a:fillRef>
        <a:effectRef idx="0">
          <a:scrgbClr r="0" g="0" b="0"/>
        </a:effectRef>
        <a:fontRef idx="minor"/>
      </dsp:style>
      <dsp:txXfrm>
        <a:off x="6527796" y="2522146"/>
        <a:ext cx="603410" cy="287717"/>
      </dsp:txXfrm>
    </dsp:sp>
    <dsp:sp modelId="{96944DC4-7EC4-4781-9519-5C429414725D}">
      <dsp:nvSpPr>
        <dsp:cNvPr id="56" name="任意多边形 55"/>
        <dsp:cNvSpPr/>
      </dsp:nvSpPr>
      <dsp:spPr bwMode="white">
        <a:xfrm>
          <a:off x="6527796" y="3436861"/>
          <a:ext cx="603410" cy="287717"/>
        </a:xfrm>
        <a:custGeom>
          <a:avLst/>
          <a:gdLst/>
          <a:ahLst/>
          <a:cxnLst/>
          <a:pathLst>
            <a:path w="950" h="453">
              <a:moveTo>
                <a:pt x="950" y="0"/>
              </a:moveTo>
              <a:lnTo>
                <a:pt x="950" y="367"/>
              </a:lnTo>
              <a:lnTo>
                <a:pt x="0" y="367"/>
              </a:lnTo>
              <a:lnTo>
                <a:pt x="0" y="453"/>
              </a:lnTo>
            </a:path>
          </a:pathLst>
        </a:custGeom>
      </dsp:spPr>
      <dsp:style>
        <a:lnRef idx="2">
          <a:schemeClr val="accent1">
            <a:shade val="80000"/>
          </a:schemeClr>
        </a:lnRef>
        <a:fillRef idx="0">
          <a:schemeClr val="accent1"/>
        </a:fillRef>
        <a:effectRef idx="0">
          <a:scrgbClr r="0" g="0" b="0"/>
        </a:effectRef>
        <a:fontRef idx="minor"/>
      </dsp:style>
      <dsp:txXfrm>
        <a:off x="6527796" y="3436861"/>
        <a:ext cx="603410" cy="287717"/>
      </dsp:txXfrm>
    </dsp:sp>
    <dsp:sp modelId="{0C2A9C5A-2623-4B99-9370-E222C61D023B}">
      <dsp:nvSpPr>
        <dsp:cNvPr id="59" name="任意多边形 58"/>
        <dsp:cNvSpPr/>
      </dsp:nvSpPr>
      <dsp:spPr bwMode="white">
        <a:xfrm>
          <a:off x="7131206" y="3436861"/>
          <a:ext cx="603410" cy="287717"/>
        </a:xfrm>
        <a:custGeom>
          <a:avLst/>
          <a:gdLst/>
          <a:ahLst/>
          <a:cxnLst/>
          <a:pathLst>
            <a:path w="950" h="453">
              <a:moveTo>
                <a:pt x="0" y="0"/>
              </a:moveTo>
              <a:lnTo>
                <a:pt x="0" y="367"/>
              </a:lnTo>
              <a:lnTo>
                <a:pt x="950" y="367"/>
              </a:lnTo>
              <a:lnTo>
                <a:pt x="950" y="453"/>
              </a:lnTo>
            </a:path>
          </a:pathLst>
        </a:custGeom>
      </dsp:spPr>
      <dsp:style>
        <a:lnRef idx="2">
          <a:schemeClr val="accent1">
            <a:shade val="80000"/>
          </a:schemeClr>
        </a:lnRef>
        <a:fillRef idx="0">
          <a:schemeClr val="accent1"/>
        </a:fillRef>
        <a:effectRef idx="0">
          <a:scrgbClr r="0" g="0" b="0"/>
        </a:effectRef>
        <a:fontRef idx="minor"/>
      </dsp:style>
      <dsp:txXfrm>
        <a:off x="7131206" y="3436861"/>
        <a:ext cx="603410" cy="287717"/>
      </dsp:txXfrm>
    </dsp:sp>
    <dsp:sp modelId="{95210AEA-90A6-468C-844D-36EC35763B00}">
      <dsp:nvSpPr>
        <dsp:cNvPr id="44" name="任意多边形 43"/>
        <dsp:cNvSpPr/>
      </dsp:nvSpPr>
      <dsp:spPr bwMode="white">
        <a:xfrm>
          <a:off x="6527796" y="2522146"/>
          <a:ext cx="1810229" cy="287717"/>
        </a:xfrm>
        <a:custGeom>
          <a:avLst/>
          <a:gdLst/>
          <a:ahLst/>
          <a:cxnLst/>
          <a:pathLst>
            <a:path w="2851" h="453">
              <a:moveTo>
                <a:pt x="0" y="0"/>
              </a:moveTo>
              <a:lnTo>
                <a:pt x="0" y="367"/>
              </a:lnTo>
              <a:lnTo>
                <a:pt x="2851" y="367"/>
              </a:lnTo>
              <a:lnTo>
                <a:pt x="2851" y="453"/>
              </a:lnTo>
            </a:path>
          </a:pathLst>
        </a:custGeom>
      </dsp:spPr>
      <dsp:style>
        <a:lnRef idx="2">
          <a:schemeClr val="accent1">
            <a:shade val="80000"/>
          </a:schemeClr>
        </a:lnRef>
        <a:fillRef idx="0">
          <a:schemeClr val="accent1"/>
        </a:fillRef>
        <a:effectRef idx="0">
          <a:scrgbClr r="0" g="0" b="0"/>
        </a:effectRef>
        <a:fontRef idx="minor"/>
      </dsp:style>
      <dsp:txXfrm>
        <a:off x="6527796" y="2522146"/>
        <a:ext cx="1810229" cy="287717"/>
      </dsp:txXfrm>
    </dsp:sp>
    <dsp:sp modelId="{5CB9CF2E-F8C1-427A-832C-73E3C9485AF5}">
      <dsp:nvSpPr>
        <dsp:cNvPr id="3" name="圆角矩形 2"/>
        <dsp:cNvSpPr/>
      </dsp:nvSpPr>
      <dsp:spPr bwMode="white">
        <a:xfrm>
          <a:off x="3469606" y="980435"/>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3469606" y="980435"/>
        <a:ext cx="987398" cy="626998"/>
      </dsp:txXfrm>
    </dsp:sp>
    <dsp:sp modelId="{9EA914DE-A312-4852-926F-356E365C8677}">
      <dsp:nvSpPr>
        <dsp:cNvPr id="4" name="圆角矩形 3"/>
        <dsp:cNvSpPr/>
      </dsp:nvSpPr>
      <dsp:spPr bwMode="white">
        <a:xfrm>
          <a:off x="3579317" y="1084660"/>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rPr>
            <a:t>网上购物系统</a:t>
          </a:r>
          <a:endParaRPr lang="zh-CN" altLang="en-US">
            <a:solidFill>
              <a:schemeClr val="dk1"/>
            </a:solidFill>
          </a:endParaRPr>
        </a:p>
      </dsp:txBody>
      <dsp:txXfrm>
        <a:off x="3579317" y="1084660"/>
        <a:ext cx="987398" cy="626998"/>
      </dsp:txXfrm>
    </dsp:sp>
    <dsp:sp modelId="{A34195EE-C43D-4F9B-A621-CBE3CC21780D}">
      <dsp:nvSpPr>
        <dsp:cNvPr id="6" name="圆角矩形 5"/>
        <dsp:cNvSpPr/>
      </dsp:nvSpPr>
      <dsp:spPr bwMode="white">
        <a:xfrm>
          <a:off x="905115" y="1895149"/>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905115" y="1895149"/>
        <a:ext cx="987398" cy="626998"/>
      </dsp:txXfrm>
    </dsp:sp>
    <dsp:sp modelId="{0EA44707-A464-4EC8-A803-F76ACC6D424E}">
      <dsp:nvSpPr>
        <dsp:cNvPr id="7" name="圆角矩形 6"/>
        <dsp:cNvSpPr/>
      </dsp:nvSpPr>
      <dsp:spPr bwMode="white">
        <a:xfrm>
          <a:off x="1014825" y="1999374"/>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rPr>
            <a:t>用户管理</a:t>
          </a:r>
          <a:endParaRPr lang="zh-CN" altLang="en-US">
            <a:solidFill>
              <a:schemeClr val="dk1"/>
            </a:solidFill>
          </a:endParaRPr>
        </a:p>
      </dsp:txBody>
      <dsp:txXfrm>
        <a:off x="1014825" y="1999374"/>
        <a:ext cx="987398" cy="626998"/>
      </dsp:txXfrm>
    </dsp:sp>
    <dsp:sp modelId="{F5259C9B-A3FA-48CF-9040-45A521EAA633}">
      <dsp:nvSpPr>
        <dsp:cNvPr id="9" name="圆角矩形 8"/>
        <dsp:cNvSpPr/>
      </dsp:nvSpPr>
      <dsp:spPr bwMode="white">
        <a:xfrm>
          <a:off x="0" y="2809863"/>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0" y="2809863"/>
        <a:ext cx="987398" cy="626998"/>
      </dsp:txXfrm>
    </dsp:sp>
    <dsp:sp modelId="{853C1BD6-B55C-4E31-8087-BF0CECC29114}">
      <dsp:nvSpPr>
        <dsp:cNvPr id="10" name="圆角矩形 9"/>
        <dsp:cNvSpPr/>
      </dsp:nvSpPr>
      <dsp:spPr bwMode="white">
        <a:xfrm>
          <a:off x="109711" y="2914089"/>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rPr>
            <a:t>登录注册</a:t>
          </a:r>
          <a:endParaRPr lang="zh-CN" altLang="en-US">
            <a:solidFill>
              <a:schemeClr val="dk1"/>
            </a:solidFill>
          </a:endParaRPr>
        </a:p>
      </dsp:txBody>
      <dsp:txXfrm>
        <a:off x="109711" y="2914089"/>
        <a:ext cx="987398" cy="626998"/>
      </dsp:txXfrm>
    </dsp:sp>
    <dsp:sp modelId="{7B2EA683-12FE-4E6F-882A-7B2C3A3FC29A}">
      <dsp:nvSpPr>
        <dsp:cNvPr id="48" name="圆角矩形 47"/>
        <dsp:cNvSpPr/>
      </dsp:nvSpPr>
      <dsp:spPr bwMode="white">
        <a:xfrm>
          <a:off x="0" y="3724577"/>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0" y="3724577"/>
        <a:ext cx="987398" cy="626998"/>
      </dsp:txXfrm>
    </dsp:sp>
    <dsp:sp modelId="{857312AD-AF5C-46C2-867E-5CC17DAD3397}">
      <dsp:nvSpPr>
        <dsp:cNvPr id="49" name="圆角矩形 48"/>
        <dsp:cNvSpPr/>
      </dsp:nvSpPr>
      <dsp:spPr bwMode="white">
        <a:xfrm>
          <a:off x="109711" y="3828803"/>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退出登录</a:t>
          </a:r>
          <a:endParaRPr lang="zh-CN">
            <a:solidFill>
              <a:schemeClr val="dk1"/>
            </a:solidFill>
          </a:endParaRPr>
        </a:p>
      </dsp:txBody>
      <dsp:txXfrm>
        <a:off x="109711" y="3828803"/>
        <a:ext cx="987398" cy="626998"/>
      </dsp:txXfrm>
    </dsp:sp>
    <dsp:sp modelId="{1A203F35-9E67-4F17-83C9-09EC9C012210}">
      <dsp:nvSpPr>
        <dsp:cNvPr id="12" name="圆角矩形 11"/>
        <dsp:cNvSpPr/>
      </dsp:nvSpPr>
      <dsp:spPr bwMode="white">
        <a:xfrm>
          <a:off x="1810229" y="2809863"/>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1810229" y="2809863"/>
        <a:ext cx="987398" cy="626998"/>
      </dsp:txXfrm>
    </dsp:sp>
    <dsp:sp modelId="{533883D4-4C00-47F7-9EF4-FA619DFDCE70}">
      <dsp:nvSpPr>
        <dsp:cNvPr id="13" name="圆角矩形 12"/>
        <dsp:cNvSpPr/>
      </dsp:nvSpPr>
      <dsp:spPr bwMode="white">
        <a:xfrm>
          <a:off x="1919940" y="2914089"/>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sym typeface="+mn-ea"/>
            </a:rPr>
            <a:t>修改</a:t>
          </a:r>
          <a:endParaRPr lang="zh-CN" altLang="en-US">
            <a:solidFill>
              <a:schemeClr val="dk1"/>
            </a:solidFill>
            <a:sym typeface="+mn-ea"/>
          </a:endParaRPr>
        </a:p>
        <a:p>
          <a:pPr lvl="0">
            <a:lnSpc>
              <a:spcPct val="100000"/>
            </a:lnSpc>
            <a:spcBef>
              <a:spcPct val="0"/>
            </a:spcBef>
            <a:spcAft>
              <a:spcPct val="35000"/>
            </a:spcAft>
          </a:pPr>
          <a:r>
            <a:rPr lang="zh-CN" altLang="en-US">
              <a:solidFill>
                <a:schemeClr val="dk1"/>
              </a:solidFill>
              <a:sym typeface="+mn-ea"/>
            </a:rPr>
            <a:t>个人信息</a:t>
          </a:r>
          <a:endParaRPr lang="zh-CN" altLang="en-US">
            <a:solidFill>
              <a:schemeClr val="dk1"/>
            </a:solidFill>
          </a:endParaRPr>
        </a:p>
      </dsp:txBody>
      <dsp:txXfrm>
        <a:off x="1919940" y="2914089"/>
        <a:ext cx="987398" cy="626998"/>
      </dsp:txXfrm>
    </dsp:sp>
    <dsp:sp modelId="{44653C98-09EB-481B-B39D-9FB0A1858122}">
      <dsp:nvSpPr>
        <dsp:cNvPr id="51" name="圆角矩形 50"/>
        <dsp:cNvSpPr/>
      </dsp:nvSpPr>
      <dsp:spPr bwMode="white">
        <a:xfrm>
          <a:off x="1206819" y="3724577"/>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1206819" y="3724577"/>
        <a:ext cx="987398" cy="626998"/>
      </dsp:txXfrm>
    </dsp:sp>
    <dsp:sp modelId="{B36AFD76-92E8-4CAF-9D85-2C1EF3C49416}">
      <dsp:nvSpPr>
        <dsp:cNvPr id="52" name="圆角矩形 51"/>
        <dsp:cNvSpPr/>
      </dsp:nvSpPr>
      <dsp:spPr bwMode="white">
        <a:xfrm>
          <a:off x="1316530" y="3828803"/>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修改邮箱</a:t>
          </a:r>
          <a:endParaRPr lang="zh-CN">
            <a:solidFill>
              <a:schemeClr val="dk1"/>
            </a:solidFill>
          </a:endParaRPr>
        </a:p>
      </dsp:txBody>
      <dsp:txXfrm>
        <a:off x="1316530" y="3828803"/>
        <a:ext cx="987398" cy="626998"/>
      </dsp:txXfrm>
    </dsp:sp>
    <dsp:sp modelId="{2F92F4DF-144E-44BC-8E43-78226E033CE5}">
      <dsp:nvSpPr>
        <dsp:cNvPr id="54" name="圆角矩形 53"/>
        <dsp:cNvSpPr/>
      </dsp:nvSpPr>
      <dsp:spPr bwMode="white">
        <a:xfrm>
          <a:off x="2413639" y="3724577"/>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2413639" y="3724577"/>
        <a:ext cx="987398" cy="626998"/>
      </dsp:txXfrm>
    </dsp:sp>
    <dsp:sp modelId="{C5DC0CF9-666A-4DD7-85E0-408A02B4B963}">
      <dsp:nvSpPr>
        <dsp:cNvPr id="55" name="圆角矩形 54"/>
        <dsp:cNvSpPr/>
      </dsp:nvSpPr>
      <dsp:spPr bwMode="white">
        <a:xfrm>
          <a:off x="2523350" y="3828803"/>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修改密码</a:t>
          </a:r>
          <a:endParaRPr lang="zh-CN">
            <a:solidFill>
              <a:schemeClr val="dk1"/>
            </a:solidFill>
          </a:endParaRPr>
        </a:p>
      </dsp:txBody>
      <dsp:txXfrm>
        <a:off x="2523350" y="3828803"/>
        <a:ext cx="987398" cy="626998"/>
      </dsp:txXfrm>
    </dsp:sp>
    <dsp:sp modelId="{9BFD9D87-8C19-4DBE-8296-0309769DBFD0}">
      <dsp:nvSpPr>
        <dsp:cNvPr id="15" name="圆角矩形 14"/>
        <dsp:cNvSpPr/>
      </dsp:nvSpPr>
      <dsp:spPr bwMode="white">
        <a:xfrm>
          <a:off x="6034097" y="1895149"/>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6034097" y="1895149"/>
        <a:ext cx="987398" cy="626998"/>
      </dsp:txXfrm>
    </dsp:sp>
    <dsp:sp modelId="{C9EEDAB6-9D89-4307-9A78-74562B5413C5}">
      <dsp:nvSpPr>
        <dsp:cNvPr id="16" name="圆角矩形 15"/>
        <dsp:cNvSpPr/>
      </dsp:nvSpPr>
      <dsp:spPr bwMode="white">
        <a:xfrm>
          <a:off x="6143808" y="1999374"/>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rPr>
            <a:t>购物功能</a:t>
          </a:r>
          <a:endParaRPr lang="zh-CN" altLang="en-US">
            <a:solidFill>
              <a:schemeClr val="dk1"/>
            </a:solidFill>
          </a:endParaRPr>
        </a:p>
      </dsp:txBody>
      <dsp:txXfrm>
        <a:off x="6143808" y="1999374"/>
        <a:ext cx="987398" cy="626998"/>
      </dsp:txXfrm>
    </dsp:sp>
    <dsp:sp modelId="{58F375AC-1231-4C6C-93B9-F66D9D654B90}">
      <dsp:nvSpPr>
        <dsp:cNvPr id="18" name="圆角矩形 17"/>
        <dsp:cNvSpPr/>
      </dsp:nvSpPr>
      <dsp:spPr bwMode="white">
        <a:xfrm>
          <a:off x="4223868" y="2809863"/>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4223868" y="2809863"/>
        <a:ext cx="987398" cy="626998"/>
      </dsp:txXfrm>
    </dsp:sp>
    <dsp:sp modelId="{9A027F6F-98EA-4463-AEED-69DDEC77846C}">
      <dsp:nvSpPr>
        <dsp:cNvPr id="19" name="圆角矩形 18"/>
        <dsp:cNvSpPr/>
      </dsp:nvSpPr>
      <dsp:spPr bwMode="white">
        <a:xfrm>
          <a:off x="4333579" y="2914089"/>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rPr>
            <a:t>购物车</a:t>
          </a:r>
          <a:endParaRPr lang="zh-CN" altLang="en-US">
            <a:solidFill>
              <a:schemeClr val="dk1"/>
            </a:solidFill>
          </a:endParaRPr>
        </a:p>
        <a:p>
          <a:pPr lvl="0">
            <a:lnSpc>
              <a:spcPct val="100000"/>
            </a:lnSpc>
            <a:spcBef>
              <a:spcPct val="0"/>
            </a:spcBef>
            <a:spcAft>
              <a:spcPct val="35000"/>
            </a:spcAft>
          </a:pPr>
          <a:r>
            <a:rPr lang="zh-CN" altLang="en-US">
              <a:solidFill>
                <a:schemeClr val="dk1"/>
              </a:solidFill>
            </a:rPr>
            <a:t>管理</a:t>
          </a:r>
          <a:endParaRPr lang="zh-CN" altLang="en-US">
            <a:solidFill>
              <a:schemeClr val="dk1"/>
            </a:solidFill>
          </a:endParaRPr>
        </a:p>
      </dsp:txBody>
      <dsp:txXfrm>
        <a:off x="4333579" y="2914089"/>
        <a:ext cx="987398" cy="626998"/>
      </dsp:txXfrm>
    </dsp:sp>
    <dsp:sp modelId="{DA4CB0C1-FAAF-4330-8A91-3505A0A5EC30}">
      <dsp:nvSpPr>
        <dsp:cNvPr id="21" name="圆角矩形 20"/>
        <dsp:cNvSpPr/>
      </dsp:nvSpPr>
      <dsp:spPr bwMode="white">
        <a:xfrm>
          <a:off x="3620458" y="3724577"/>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3620458" y="3724577"/>
        <a:ext cx="987398" cy="626998"/>
      </dsp:txXfrm>
    </dsp:sp>
    <dsp:sp modelId="{02A390A5-EA3C-4B9C-BC02-498A5A3055B2}">
      <dsp:nvSpPr>
        <dsp:cNvPr id="22" name="圆角矩形 21"/>
        <dsp:cNvSpPr/>
      </dsp:nvSpPr>
      <dsp:spPr bwMode="white">
        <a:xfrm>
          <a:off x="3730169" y="3828803"/>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查看购物车</a:t>
          </a:r>
          <a:endParaRPr lang="zh-CN">
            <a:solidFill>
              <a:schemeClr val="dk1"/>
            </a:solidFill>
          </a:endParaRPr>
        </a:p>
        <a:p>
          <a:pPr lvl="0">
            <a:lnSpc>
              <a:spcPct val="100000"/>
            </a:lnSpc>
            <a:spcBef>
              <a:spcPct val="0"/>
            </a:spcBef>
            <a:spcAft>
              <a:spcPct val="35000"/>
            </a:spcAft>
          </a:pPr>
          <a:r>
            <a:rPr lang="zh-CN">
              <a:solidFill>
                <a:schemeClr val="dk1"/>
              </a:solidFill>
            </a:rPr>
            <a:t>订单</a:t>
          </a:r>
          <a:endParaRPr lang="zh-CN">
            <a:solidFill>
              <a:schemeClr val="dk1"/>
            </a:solidFill>
          </a:endParaRPr>
        </a:p>
      </dsp:txBody>
      <dsp:txXfrm>
        <a:off x="3730169" y="3828803"/>
        <a:ext cx="987398" cy="626998"/>
      </dsp:txXfrm>
    </dsp:sp>
    <dsp:sp modelId="{C2ACBDC0-E8A4-4CFB-9B1B-BD926DDF6ECD}">
      <dsp:nvSpPr>
        <dsp:cNvPr id="39" name="圆角矩形 38"/>
        <dsp:cNvSpPr/>
      </dsp:nvSpPr>
      <dsp:spPr bwMode="white">
        <a:xfrm>
          <a:off x="4827278" y="3724577"/>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4827278" y="3724577"/>
        <a:ext cx="987398" cy="626998"/>
      </dsp:txXfrm>
    </dsp:sp>
    <dsp:sp modelId="{CE2E08EC-11FD-441D-A072-11B805DC2DED}">
      <dsp:nvSpPr>
        <dsp:cNvPr id="40" name="圆角矩形 39"/>
        <dsp:cNvSpPr/>
      </dsp:nvSpPr>
      <dsp:spPr bwMode="white">
        <a:xfrm>
          <a:off x="4936989" y="3828803"/>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删除购物车订单</a:t>
          </a:r>
          <a:endParaRPr lang="zh-CN">
            <a:solidFill>
              <a:schemeClr val="dk1"/>
            </a:solidFill>
          </a:endParaRPr>
        </a:p>
      </dsp:txBody>
      <dsp:txXfrm>
        <a:off x="4936989" y="3828803"/>
        <a:ext cx="987398" cy="626998"/>
      </dsp:txXfrm>
    </dsp:sp>
    <dsp:sp modelId="{D64AF233-24BC-43D8-97E2-DE3CCFE37386}">
      <dsp:nvSpPr>
        <dsp:cNvPr id="27" name="圆角矩形 26"/>
        <dsp:cNvSpPr/>
      </dsp:nvSpPr>
      <dsp:spPr bwMode="white">
        <a:xfrm>
          <a:off x="6637507" y="2809863"/>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6637507" y="2809863"/>
        <a:ext cx="987398" cy="626998"/>
      </dsp:txXfrm>
    </dsp:sp>
    <dsp:sp modelId="{86E096D3-14E0-4E5F-B3F3-1607284E41E7}">
      <dsp:nvSpPr>
        <dsp:cNvPr id="28" name="圆角矩形 27"/>
        <dsp:cNvSpPr/>
      </dsp:nvSpPr>
      <dsp:spPr bwMode="white">
        <a:xfrm>
          <a:off x="6747218" y="2914089"/>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商品管理</a:t>
          </a:r>
          <a:endParaRPr lang="zh-CN">
            <a:solidFill>
              <a:schemeClr val="dk1"/>
            </a:solidFill>
          </a:endParaRPr>
        </a:p>
      </dsp:txBody>
      <dsp:txXfrm>
        <a:off x="6747218" y="2914089"/>
        <a:ext cx="987398" cy="626998"/>
      </dsp:txXfrm>
    </dsp:sp>
    <dsp:sp modelId="{E21EB5FD-A127-48DB-9881-209BB5CF78C7}">
      <dsp:nvSpPr>
        <dsp:cNvPr id="57" name="圆角矩形 56"/>
        <dsp:cNvSpPr/>
      </dsp:nvSpPr>
      <dsp:spPr bwMode="white">
        <a:xfrm>
          <a:off x="6034097" y="3724577"/>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6034097" y="3724577"/>
        <a:ext cx="987398" cy="626998"/>
      </dsp:txXfrm>
    </dsp:sp>
    <dsp:sp modelId="{3B20C400-106D-4436-8577-C0004AA57FB2}">
      <dsp:nvSpPr>
        <dsp:cNvPr id="58" name="圆角矩形 57"/>
        <dsp:cNvSpPr/>
      </dsp:nvSpPr>
      <dsp:spPr bwMode="white">
        <a:xfrm>
          <a:off x="6143808" y="3828803"/>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商品分类</a:t>
          </a:r>
          <a:endParaRPr lang="zh-CN">
            <a:solidFill>
              <a:schemeClr val="dk1"/>
            </a:solidFill>
          </a:endParaRPr>
        </a:p>
      </dsp:txBody>
      <dsp:txXfrm>
        <a:off x="6143808" y="3828803"/>
        <a:ext cx="987398" cy="626998"/>
      </dsp:txXfrm>
    </dsp:sp>
    <dsp:sp modelId="{84B96C27-C3A6-4BE4-BD54-BB703B8C94B8}">
      <dsp:nvSpPr>
        <dsp:cNvPr id="60" name="圆角矩形 59"/>
        <dsp:cNvSpPr/>
      </dsp:nvSpPr>
      <dsp:spPr bwMode="white">
        <a:xfrm>
          <a:off x="7240917" y="3724577"/>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7240917" y="3724577"/>
        <a:ext cx="987398" cy="626998"/>
      </dsp:txXfrm>
    </dsp:sp>
    <dsp:sp modelId="{D6AA7CF8-A203-4A2E-B3B1-9FE46FAD15B3}">
      <dsp:nvSpPr>
        <dsp:cNvPr id="61" name="圆角矩形 60"/>
        <dsp:cNvSpPr/>
      </dsp:nvSpPr>
      <dsp:spPr bwMode="white">
        <a:xfrm>
          <a:off x="7350628" y="3828803"/>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商品查询</a:t>
          </a:r>
          <a:endParaRPr lang="zh-CN">
            <a:solidFill>
              <a:schemeClr val="dk1"/>
            </a:solidFill>
          </a:endParaRPr>
        </a:p>
      </dsp:txBody>
      <dsp:txXfrm>
        <a:off x="7350628" y="3828803"/>
        <a:ext cx="987398" cy="626998"/>
      </dsp:txXfrm>
    </dsp:sp>
    <dsp:sp modelId="{BEC3582F-04F6-4AD7-89A8-A10A31D64822}">
      <dsp:nvSpPr>
        <dsp:cNvPr id="45" name="圆角矩形 44"/>
        <dsp:cNvSpPr/>
      </dsp:nvSpPr>
      <dsp:spPr bwMode="white">
        <a:xfrm>
          <a:off x="7844326" y="2809863"/>
          <a:ext cx="987398" cy="62699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7844326" y="2809863"/>
        <a:ext cx="987398" cy="626998"/>
      </dsp:txXfrm>
    </dsp:sp>
    <dsp:sp modelId="{B54017C5-C2D4-47A4-92ED-F7CE125AD640}">
      <dsp:nvSpPr>
        <dsp:cNvPr id="46" name="圆角矩形 45"/>
        <dsp:cNvSpPr/>
      </dsp:nvSpPr>
      <dsp:spPr bwMode="white">
        <a:xfrm>
          <a:off x="7954037" y="2914089"/>
          <a:ext cx="987398" cy="62699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个人订单</a:t>
          </a:r>
          <a:endParaRPr lang="zh-CN">
            <a:solidFill>
              <a:schemeClr val="dk1"/>
            </a:solidFill>
          </a:endParaRPr>
        </a:p>
        <a:p>
          <a:pPr lvl="0">
            <a:lnSpc>
              <a:spcPct val="100000"/>
            </a:lnSpc>
            <a:spcBef>
              <a:spcPct val="0"/>
            </a:spcBef>
            <a:spcAft>
              <a:spcPct val="35000"/>
            </a:spcAft>
          </a:pPr>
          <a:r>
            <a:rPr lang="zh-CN">
              <a:solidFill>
                <a:schemeClr val="dk1"/>
              </a:solidFill>
            </a:rPr>
            <a:t>查询</a:t>
          </a:r>
          <a:endParaRPr lang="zh-CN">
            <a:solidFill>
              <a:schemeClr val="dk1"/>
            </a:solidFill>
          </a:endParaRPr>
        </a:p>
      </dsp:txBody>
      <dsp:txXfrm>
        <a:off x="7954037" y="2914089"/>
        <a:ext cx="987398" cy="6269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78DBA-14DA-4A5E-B05D-85F7A5B73E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77293F-7C25-4187-86A1-538228AE74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77293F-7C25-4187-86A1-538228AE741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6AD42C-04A9-4ACF-A2E6-3E0F5B345E1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77293F-7C25-4187-86A1-538228AE741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77293F-7C25-4187-86A1-538228AE741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77293F-7C25-4187-86A1-538228AE741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77293F-7C25-4187-86A1-538228AE741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CB8A1C-C157-405F-B346-695F24FFBC2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0" y="0"/>
            <a:ext cx="6096000" cy="6858000"/>
          </a:xfrm>
          <a:prstGeom prst="rect">
            <a:avLst/>
          </a:prstGeom>
        </p:spPr>
      </p:pic>
      <p:pic>
        <p:nvPicPr>
          <p:cNvPr id="4" name="图片 3"/>
          <p:cNvPicPr>
            <a:picLocks noChangeAspect="1"/>
          </p:cNvPicPr>
          <p:nvPr userDrawn="1"/>
        </p:nvPicPr>
        <p:blipFill rotWithShape="1">
          <a:blip r:embed="rId3" cstate="screen"/>
          <a:srcRect t="-235"/>
          <a:stretch>
            <a:fillRect/>
          </a:stretch>
        </p:blipFill>
        <p:spPr>
          <a:xfrm>
            <a:off x="6096000" y="-16042"/>
            <a:ext cx="6096000" cy="687404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3000">
        <p:randomBar dir="vert"/>
      </p:transition>
    </mc:Choice>
    <mc:Fallback>
      <p:transition spd="slow" advClick="0" advTm="3000">
        <p:randomBar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0" y="0"/>
            <a:ext cx="6096000" cy="6858000"/>
          </a:xfrm>
          <a:prstGeom prst="rect">
            <a:avLst/>
          </a:prstGeom>
        </p:spPr>
      </p:pic>
      <p:pic>
        <p:nvPicPr>
          <p:cNvPr id="4" name="图片 3"/>
          <p:cNvPicPr>
            <a:picLocks noChangeAspect="1"/>
          </p:cNvPicPr>
          <p:nvPr userDrawn="1"/>
        </p:nvPicPr>
        <p:blipFill rotWithShape="1">
          <a:blip r:embed="rId3" cstate="screen"/>
          <a:srcRect t="-235"/>
          <a:stretch>
            <a:fillRect/>
          </a:stretch>
        </p:blipFill>
        <p:spPr>
          <a:xfrm>
            <a:off x="6096000" y="-16042"/>
            <a:ext cx="6096000" cy="687404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62F448-B8DC-4A2F-B7FC-F8D8A2D5D2F2}" type="slidenum">
              <a:rPr lang="zh-CN" altLang="en-US" smtClean="0"/>
            </a:fld>
            <a:endParaRPr lang="zh-CN" altLang="en-US"/>
          </a:p>
        </p:txBody>
      </p:sp>
      <p:sp>
        <p:nvSpPr>
          <p:cNvPr id="9" name="矩形 8"/>
          <p:cNvSpPr/>
          <p:nvPr userDrawn="1"/>
        </p:nvSpPr>
        <p:spPr>
          <a:xfrm>
            <a:off x="8847756" y="6398464"/>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3000">
        <p:randomBar dir="vert"/>
      </p:transition>
    </mc:Choice>
    <mc:Fallback>
      <p:transition spd="slow" advClick="0" advTm="3000">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62F448-B8DC-4A2F-B7FC-F8D8A2D5D2F2}" type="slidenum">
              <a:rPr lang="zh-CN" altLang="en-US" smtClean="0"/>
            </a:fld>
            <a:endParaRPr lang="zh-CN" altLang="en-US"/>
          </a:p>
        </p:txBody>
      </p:sp>
      <p:sp>
        <p:nvSpPr>
          <p:cNvPr id="9" name="矩形 8"/>
          <p:cNvSpPr/>
          <p:nvPr userDrawn="1"/>
        </p:nvSpPr>
        <p:spPr>
          <a:xfrm>
            <a:off x="8847756" y="6398464"/>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B94EAC-7851-419C-9561-47E833F0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62F448-B8DC-4A2F-B7FC-F8D8A2D5D2F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bg1"/>
            </a:gs>
            <a:gs pos="100000">
              <a:srgbClr val="E6E6E8"/>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94EAC-7851-419C-9561-47E833F0B3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62F448-B8DC-4A2F-B7FC-F8D8A2D5D2F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bg1"/>
            </a:gs>
            <a:gs pos="100000">
              <a:srgbClr val="E6E6E8"/>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94EAC-7851-419C-9561-47E833F0B3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62F448-B8DC-4A2F-B7FC-F8D8A2D5D2F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9.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9.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9.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9.xml"/><Relationship Id="rId2" Type="http://schemas.openxmlformats.org/officeDocument/2006/relationships/image" Target="../media/image12.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9.xml"/><Relationship Id="rId2" Type="http://schemas.openxmlformats.org/officeDocument/2006/relationships/image" Target="../media/image15.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9.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3.png"/><Relationship Id="rId2" Type="http://schemas.openxmlformats.org/officeDocument/2006/relationships/tags" Target="../tags/tag2.xml"/><Relationship Id="rId10" Type="http://schemas.openxmlformats.org/officeDocument/2006/relationships/notesSlide" Target="../notesSlides/notesSlide4.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a:srcRect/>
          <a:tile tx="374650" ty="12700" sx="100000" sy="100000" flip="none" algn="tl"/>
        </a:blipFill>
        <a:effectLst/>
      </p:bgPr>
    </p:bg>
    <p:spTree>
      <p:nvGrpSpPr>
        <p:cNvPr id="1" name=""/>
        <p:cNvGrpSpPr/>
        <p:nvPr/>
      </p:nvGrpSpPr>
      <p:grpSpPr>
        <a:xfrm>
          <a:off x="0" y="0"/>
          <a:ext cx="0" cy="0"/>
          <a:chOff x="0" y="0"/>
          <a:chExt cx="0" cy="0"/>
        </a:xfrm>
      </p:grpSpPr>
      <p:cxnSp>
        <p:nvCxnSpPr>
          <p:cNvPr id="38" name="直接连接符 37"/>
          <p:cNvCxnSpPr/>
          <p:nvPr/>
        </p:nvCxnSpPr>
        <p:spPr>
          <a:xfrm flipH="1">
            <a:off x="9473456" y="1066691"/>
            <a:ext cx="840606" cy="391982"/>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8632850" y="1261096"/>
            <a:ext cx="840606" cy="391982"/>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910545" y="5347172"/>
            <a:ext cx="840606" cy="391982"/>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069939" y="5541577"/>
            <a:ext cx="840606" cy="391982"/>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5178458" y="1364474"/>
            <a:ext cx="1835083" cy="645459"/>
            <a:chOff x="5178000" y="1248360"/>
            <a:chExt cx="1835083" cy="645459"/>
          </a:xfrm>
        </p:grpSpPr>
        <p:cxnSp>
          <p:nvCxnSpPr>
            <p:cNvPr id="43" name="直接连接符 42"/>
            <p:cNvCxnSpPr/>
            <p:nvPr/>
          </p:nvCxnSpPr>
          <p:spPr>
            <a:xfrm>
              <a:off x="5178000" y="1267408"/>
              <a:ext cx="1835083"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178000" y="1248360"/>
              <a:ext cx="0" cy="645459"/>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3083" y="1248360"/>
              <a:ext cx="0" cy="645459"/>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a:off x="6096811" y="4686772"/>
            <a:ext cx="0" cy="660400"/>
          </a:xfrm>
          <a:prstGeom prst="line">
            <a:avLst/>
          </a:prstGeom>
          <a:ln w="63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902928" y="1907729"/>
            <a:ext cx="6349559" cy="2630917"/>
            <a:chOff x="2902470" y="1791615"/>
            <a:chExt cx="6349559" cy="2194474"/>
          </a:xfrm>
        </p:grpSpPr>
        <p:sp>
          <p:nvSpPr>
            <p:cNvPr id="48" name="文本框 47"/>
            <p:cNvSpPr txBox="1"/>
            <p:nvPr/>
          </p:nvSpPr>
          <p:spPr>
            <a:xfrm>
              <a:off x="4867877" y="1791615"/>
              <a:ext cx="2418747" cy="1107996"/>
            </a:xfrm>
            <a:prstGeom prst="rect">
              <a:avLst/>
            </a:prstGeom>
            <a:noFill/>
          </p:spPr>
          <p:txBody>
            <a:bodyPr wrap="square" rtlCol="0">
              <a:spAutoFit/>
            </a:bodyPr>
            <a:lstStyle/>
            <a:p>
              <a:pPr algn="dist"/>
              <a:r>
                <a:rPr lang="en-US" altLang="zh-CN" sz="6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2019</a:t>
              </a:r>
              <a:endParaRPr lang="zh-CN" altLang="en-US" sz="6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endParaRPr>
            </a:p>
          </p:txBody>
        </p:sp>
        <p:sp>
          <p:nvSpPr>
            <p:cNvPr id="49" name="文本框 48"/>
            <p:cNvSpPr txBox="1"/>
            <p:nvPr/>
          </p:nvSpPr>
          <p:spPr>
            <a:xfrm>
              <a:off x="2902470" y="2780583"/>
              <a:ext cx="6349559" cy="1205506"/>
            </a:xfrm>
            <a:prstGeom prst="rect">
              <a:avLst/>
            </a:prstGeom>
            <a:noFill/>
          </p:spPr>
          <p:txBody>
            <a:bodyPr wrap="square" rtlCol="0">
              <a:spAutoFit/>
            </a:bodyPr>
            <a:lstStyle/>
            <a:p>
              <a:pPr algn="r"/>
              <a:r>
                <a:rPr lang="en-US" altLang="zh-CN" sz="44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javaee</a:t>
              </a:r>
              <a:r>
                <a:rPr lang="zh-CN" altLang="en-US" sz="44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期末大作业答辩</a:t>
              </a:r>
              <a:r>
                <a:rPr lang="zh-CN" altLang="en-US" sz="44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之网上购物系统</a:t>
              </a:r>
              <a:endParaRPr lang="zh-CN" altLang="en-US" sz="44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endParaRPr>
            </a:p>
          </p:txBody>
        </p:sp>
      </p:grpSp>
      <p:grpSp>
        <p:nvGrpSpPr>
          <p:cNvPr id="50" name="组合 49"/>
          <p:cNvGrpSpPr/>
          <p:nvPr/>
        </p:nvGrpSpPr>
        <p:grpSpPr>
          <a:xfrm>
            <a:off x="5178458" y="4539606"/>
            <a:ext cx="1835083" cy="1634379"/>
            <a:chOff x="5178000" y="3580112"/>
            <a:chExt cx="1835083" cy="1634379"/>
          </a:xfrm>
        </p:grpSpPr>
        <p:cxnSp>
          <p:nvCxnSpPr>
            <p:cNvPr id="51" name="直接连接符 50"/>
            <p:cNvCxnSpPr/>
            <p:nvPr/>
          </p:nvCxnSpPr>
          <p:spPr>
            <a:xfrm flipV="1">
              <a:off x="7013083" y="3580112"/>
              <a:ext cx="0" cy="1634379"/>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178000" y="5193853"/>
              <a:ext cx="1835083"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5178000" y="3580112"/>
              <a:ext cx="0" cy="1634379"/>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55" name="椭圆 54"/>
          <p:cNvSpPr/>
          <p:nvPr/>
        </p:nvSpPr>
        <p:spPr>
          <a:xfrm rot="9600000">
            <a:off x="4045782" y="5155236"/>
            <a:ext cx="4101352" cy="774786"/>
          </a:xfrm>
          <a:prstGeom prst="ellipse">
            <a:avLst/>
          </a:prstGeom>
          <a:noFill/>
          <a:ln w="31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1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6" name="文本框 55"/>
          <p:cNvSpPr txBox="1"/>
          <p:nvPr/>
        </p:nvSpPr>
        <p:spPr>
          <a:xfrm>
            <a:off x="5086985" y="5251450"/>
            <a:ext cx="2019300" cy="583565"/>
          </a:xfrm>
          <a:prstGeom prst="rect">
            <a:avLst/>
          </a:prstGeom>
          <a:noFill/>
        </p:spPr>
        <p:txBody>
          <a:bodyPr wrap="square" rtlCol="0">
            <a:spAutoFit/>
          </a:bodyPr>
          <a:lstStyle/>
          <a:p>
            <a:pPr algn="dist"/>
            <a:r>
              <a:rPr lang="zh-CN" altLang="en-US" sz="1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软件</a:t>
            </a:r>
            <a:r>
              <a:rPr lang="en-US" altLang="zh-CN" sz="1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175</a:t>
            </a:r>
            <a:endParaRPr lang="en-US" altLang="zh-CN" sz="1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endParaRPr>
          </a:p>
          <a:p>
            <a:pPr algn="dist"/>
            <a:r>
              <a:rPr lang="en-US" altLang="zh-CN" sz="1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0174102</a:t>
            </a:r>
            <a:r>
              <a:rPr lang="zh-CN" altLang="en-US" sz="1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涂海霞</a:t>
            </a:r>
            <a:endParaRPr lang="zh-CN" altLang="en-US" sz="1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20497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系统结构图</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6" name="图片 2"/>
          <p:cNvPicPr>
            <a:picLocks noChangeAspect="1"/>
          </p:cNvPicPr>
          <p:nvPr/>
        </p:nvPicPr>
        <p:blipFill>
          <a:blip r:embed="rId1"/>
          <a:stretch>
            <a:fillRect/>
          </a:stretch>
        </p:blipFill>
        <p:spPr>
          <a:xfrm>
            <a:off x="2348230" y="636270"/>
            <a:ext cx="7496175" cy="55854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7" name="文本框 26"/>
          <p:cNvSpPr txBox="1"/>
          <p:nvPr/>
        </p:nvSpPr>
        <p:spPr>
          <a:xfrm>
            <a:off x="2349472" y="2548820"/>
            <a:ext cx="2220480"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rPr>
              <a:t>  </a:t>
            </a:r>
            <a:r>
              <a:rPr kumimoji="0" lang="en-US" altLang="zh-CN" sz="1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rPr>
              <a:t>04</a:t>
            </a:r>
            <a:endParaRPr kumimoji="0" lang="en-US" altLang="zh-CN" sz="8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8" name="文本框 27"/>
          <p:cNvSpPr txBox="1"/>
          <p:nvPr/>
        </p:nvSpPr>
        <p:spPr>
          <a:xfrm>
            <a:off x="5267960" y="3046730"/>
            <a:ext cx="4145280" cy="1506855"/>
          </a:xfrm>
          <a:prstGeom prst="rect">
            <a:avLst/>
          </a:prstGeom>
          <a:noFill/>
        </p:spPr>
        <p:txBody>
          <a:bodyPr wrap="square" rtlCol="0">
            <a:spAutoFit/>
          </a:bodyPr>
          <a:lstStyle/>
          <a:p>
            <a:pPr algn="dist"/>
            <a:r>
              <a:rPr kumimoji="1" lang="zh-CN" altLang="en-US" sz="4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ea"/>
              </a:rPr>
              <a:t>系统功能实现</a:t>
            </a:r>
            <a:endParaRPr kumimoji="1" lang="zh-CN" altLang="en-US" sz="4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4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arn(inVertical)">
                                      <p:cBhvr>
                                        <p:cTn id="25" dur="500"/>
                                        <p:tgtEl>
                                          <p:spTgt spid="2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childTnLst>
                          </p:cTn>
                        </p:par>
                        <p:par>
                          <p:cTn id="42" fill="hold">
                            <p:stCondLst>
                              <p:cond delay="1500"/>
                            </p:stCondLst>
                            <p:childTnLst>
                              <p:par>
                                <p:cTn id="43" presetID="55"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strVal val="#ppt_w*0.70"/>
                                          </p:val>
                                        </p:tav>
                                        <p:tav tm="100000">
                                          <p:val>
                                            <p:strVal val="#ppt_w"/>
                                          </p:val>
                                        </p:tav>
                                      </p:tavLst>
                                    </p:anim>
                                    <p:anim calcmode="lin" valueType="num">
                                      <p:cBhvr>
                                        <p:cTn id="46" dur="1000" fill="hold"/>
                                        <p:tgtEl>
                                          <p:spTgt spid="28"/>
                                        </p:tgtEl>
                                        <p:attrNameLst>
                                          <p:attrName>ppt_h</p:attrName>
                                        </p:attrNameLst>
                                      </p:cBhvr>
                                      <p:tavLst>
                                        <p:tav tm="0">
                                          <p:val>
                                            <p:strVal val="#ppt_h"/>
                                          </p:val>
                                        </p:tav>
                                        <p:tav tm="100000">
                                          <p:val>
                                            <p:strVal val="#ppt_h"/>
                                          </p:val>
                                        </p:tav>
                                      </p:tavLst>
                                    </p:anim>
                                    <p:animEffect transition="in" filter="fade">
                                      <p:cBhvr>
                                        <p:cTn id="4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店chenying0907 5"/>
          <p:cNvSpPr/>
          <p:nvPr/>
        </p:nvSpPr>
        <p:spPr>
          <a:xfrm>
            <a:off x="3455035" y="1668780"/>
            <a:ext cx="2418080" cy="2084705"/>
          </a:xfrm>
          <a:prstGeom prst="rect">
            <a:avLst/>
          </a:prstGeom>
          <a:solidFill>
            <a:schemeClr val="accent2"/>
          </a:solidFill>
          <a:ln w="12700" cap="flat" cmpd="sng" algn="ctr">
            <a:noFill/>
            <a:prstDash val="solid"/>
            <a:miter lim="800000"/>
          </a:ln>
          <a:effectLst/>
        </p:spPr>
        <p:txBody>
          <a:bodyPr anchor="ctr"/>
          <a:lstStyle/>
          <a:p>
            <a:pPr algn="ctr" defTabSz="696595">
              <a:defRPr/>
            </a:pPr>
            <a:endParaRPr lang="zh-CN" altLang="en-US" sz="1370" kern="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7" name="淘宝店chenying0907 6"/>
          <p:cNvSpPr/>
          <p:nvPr/>
        </p:nvSpPr>
        <p:spPr>
          <a:xfrm>
            <a:off x="3455035" y="3888105"/>
            <a:ext cx="2417445" cy="1748790"/>
          </a:xfrm>
          <a:prstGeom prst="rect">
            <a:avLst/>
          </a:prstGeom>
          <a:solidFill>
            <a:schemeClr val="accent2"/>
          </a:solidFill>
          <a:ln w="12700" cap="flat" cmpd="sng" algn="ctr">
            <a:noFill/>
            <a:prstDash val="solid"/>
            <a:miter lim="800000"/>
          </a:ln>
          <a:effectLst/>
        </p:spPr>
        <p:txBody>
          <a:bodyPr anchor="ctr"/>
          <a:lstStyle/>
          <a:p>
            <a:pPr algn="ctr" defTabSz="696595">
              <a:defRPr/>
            </a:pPr>
            <a:endParaRPr lang="zh-CN" altLang="en-US" sz="1370" kern="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11" name="淘宝店chenying0907 10"/>
          <p:cNvGrpSpPr/>
          <p:nvPr/>
        </p:nvGrpSpPr>
        <p:grpSpPr bwMode="auto">
          <a:xfrm>
            <a:off x="1409017" y="1668593"/>
            <a:ext cx="1934588" cy="2084183"/>
            <a:chOff x="970360" y="3200927"/>
            <a:chExt cx="1618019" cy="1618019"/>
          </a:xfrm>
        </p:grpSpPr>
        <p:sp>
          <p:nvSpPr>
            <p:cNvPr id="12" name="淘宝店chenying0907 11"/>
            <p:cNvSpPr/>
            <p:nvPr/>
          </p:nvSpPr>
          <p:spPr>
            <a:xfrm>
              <a:off x="970360" y="3200927"/>
              <a:ext cx="1618019" cy="1618019"/>
            </a:xfrm>
            <a:prstGeom prst="rect">
              <a:avLst/>
            </a:prstGeom>
            <a:solidFill>
              <a:schemeClr val="tx1">
                <a:lumMod val="50000"/>
                <a:lumOff val="50000"/>
                <a:alpha val="20000"/>
              </a:schemeClr>
            </a:solidFill>
            <a:ln w="12700" cap="flat" cmpd="sng" algn="ctr">
              <a:solidFill>
                <a:schemeClr val="accent1"/>
              </a:solidFill>
              <a:prstDash val="solid"/>
              <a:miter lim="800000"/>
            </a:ln>
            <a:effectLst/>
          </p:spPr>
          <p:txBody>
            <a:bodyPr anchor="ctr"/>
            <a:lstStyle/>
            <a:p>
              <a:pPr algn="ctr" defTabSz="696595">
                <a:defRPr/>
              </a:pPr>
              <a:endParaRPr lang="zh-CN" altLang="en-US" sz="1600"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13" name="淘宝店chenying0907 1984"/>
            <p:cNvGrpSpPr/>
            <p:nvPr/>
          </p:nvGrpSpPr>
          <p:grpSpPr bwMode="auto">
            <a:xfrm>
              <a:off x="1433293" y="3481388"/>
              <a:ext cx="692151" cy="690563"/>
              <a:chOff x="1433293" y="3481388"/>
              <a:chExt cx="692151" cy="690563"/>
            </a:xfrm>
          </p:grpSpPr>
          <p:sp>
            <p:nvSpPr>
              <p:cNvPr id="15" name="淘宝店chenying0907 369"/>
              <p:cNvSpPr/>
              <p:nvPr/>
            </p:nvSpPr>
            <p:spPr bwMode="auto">
              <a:xfrm>
                <a:off x="1433293" y="3481388"/>
                <a:ext cx="692151" cy="509588"/>
              </a:xfrm>
              <a:custGeom>
                <a:avLst/>
                <a:gdLst>
                  <a:gd name="T0" fmla="*/ 0 w 184"/>
                  <a:gd name="T1" fmla="*/ 1797092058 h 136"/>
                  <a:gd name="T2" fmla="*/ 127351838 w 184"/>
                  <a:gd name="T3" fmla="*/ 1909411248 h 136"/>
                  <a:gd name="T4" fmla="*/ 2147483646 w 184"/>
                  <a:gd name="T5" fmla="*/ 1909411248 h 136"/>
                  <a:gd name="T6" fmla="*/ 2147483646 w 184"/>
                  <a:gd name="T7" fmla="*/ 1797092058 h 136"/>
                  <a:gd name="T8" fmla="*/ 2147483646 w 184"/>
                  <a:gd name="T9" fmla="*/ 112319190 h 136"/>
                  <a:gd name="T10" fmla="*/ 2147483646 w 184"/>
                  <a:gd name="T11" fmla="*/ 0 h 136"/>
                  <a:gd name="T12" fmla="*/ 113200380 w 184"/>
                  <a:gd name="T13" fmla="*/ 0 h 136"/>
                  <a:gd name="T14" fmla="*/ 0 w 184"/>
                  <a:gd name="T15" fmla="*/ 112319190 h 136"/>
                  <a:gd name="T16" fmla="*/ 0 w 184"/>
                  <a:gd name="T17" fmla="*/ 1797092058 h 1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136">
                    <a:moveTo>
                      <a:pt x="0" y="128"/>
                    </a:moveTo>
                    <a:cubicBezTo>
                      <a:pt x="0" y="132"/>
                      <a:pt x="4" y="136"/>
                      <a:pt x="9" y="136"/>
                    </a:cubicBezTo>
                    <a:cubicBezTo>
                      <a:pt x="177" y="136"/>
                      <a:pt x="177" y="136"/>
                      <a:pt x="177" y="136"/>
                    </a:cubicBezTo>
                    <a:cubicBezTo>
                      <a:pt x="181" y="136"/>
                      <a:pt x="184" y="132"/>
                      <a:pt x="184" y="128"/>
                    </a:cubicBezTo>
                    <a:cubicBezTo>
                      <a:pt x="184" y="8"/>
                      <a:pt x="184" y="8"/>
                      <a:pt x="184" y="8"/>
                    </a:cubicBezTo>
                    <a:cubicBezTo>
                      <a:pt x="184" y="3"/>
                      <a:pt x="181" y="0"/>
                      <a:pt x="176" y="0"/>
                    </a:cubicBezTo>
                    <a:cubicBezTo>
                      <a:pt x="8" y="0"/>
                      <a:pt x="8" y="0"/>
                      <a:pt x="8" y="0"/>
                    </a:cubicBezTo>
                    <a:cubicBezTo>
                      <a:pt x="4" y="0"/>
                      <a:pt x="0" y="3"/>
                      <a:pt x="0" y="8"/>
                    </a:cubicBezTo>
                    <a:lnTo>
                      <a:pt x="0" y="128"/>
                    </a:lnTo>
                    <a:close/>
                  </a:path>
                </a:pathLst>
              </a:custGeom>
              <a:noFill/>
              <a:ln w="30163"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a:lstStyle/>
              <a:p>
                <a:pPr defTabSz="696595" eaLnBrk="0" fontAlgn="base" hangingPunct="0">
                  <a:spcBef>
                    <a:spcPct val="0"/>
                  </a:spcBef>
                  <a:spcAft>
                    <a:spcPct val="0"/>
                  </a:spcAft>
                  <a:defRPr/>
                </a:pPr>
                <a:endParaRPr lang="zh-CN" altLang="en-US" sz="1600"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6" name="Line 370"/>
              <p:cNvSpPr>
                <a:spLocks noChangeShapeType="1"/>
              </p:cNvSpPr>
              <p:nvPr/>
            </p:nvSpPr>
            <p:spPr bwMode="auto">
              <a:xfrm>
                <a:off x="1436469" y="3900488"/>
                <a:ext cx="688975" cy="0"/>
              </a:xfrm>
              <a:prstGeom prst="line">
                <a:avLst/>
              </a:prstGeom>
              <a:noFill/>
              <a:ln w="30163" cap="rnd">
                <a:solidFill>
                  <a:schemeClr val="accent1"/>
                </a:solidFill>
                <a:round/>
              </a:ln>
              <a:extLst>
                <a:ext uri="{909E8E84-426E-40DD-AFC4-6F175D3DCCD1}">
                  <a14:hiddenFill xmlns:a14="http://schemas.microsoft.com/office/drawing/2010/main">
                    <a:noFill/>
                  </a14:hiddenFill>
                </a:ext>
              </a:extLst>
            </p:spPr>
            <p:txBody>
              <a:bodyPr/>
              <a:lstStyle/>
              <a:p>
                <a:pPr defTabSz="696595" eaLnBrk="0" fontAlgn="base" hangingPunct="0">
                  <a:spcBef>
                    <a:spcPct val="0"/>
                  </a:spcBef>
                  <a:spcAft>
                    <a:spcPct val="0"/>
                  </a:spcAft>
                  <a:defRPr/>
                </a:pPr>
                <a:endParaRPr lang="zh-CN" altLang="en-US" sz="1600"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7" name="淘宝店chenying0907 371"/>
              <p:cNvSpPr/>
              <p:nvPr/>
            </p:nvSpPr>
            <p:spPr bwMode="auto">
              <a:xfrm>
                <a:off x="1733332" y="4006851"/>
                <a:ext cx="90488" cy="104775"/>
              </a:xfrm>
              <a:custGeom>
                <a:avLst/>
                <a:gdLst>
                  <a:gd name="T0" fmla="*/ 143650494 w 57"/>
                  <a:gd name="T1" fmla="*/ 0 h 66"/>
                  <a:gd name="T2" fmla="*/ 143650494 w 57"/>
                  <a:gd name="T3" fmla="*/ 166330313 h 66"/>
                  <a:gd name="T4" fmla="*/ 0 w 57"/>
                  <a:gd name="T5" fmla="*/ 166330313 h 66"/>
                  <a:gd name="T6" fmla="*/ 0 w 57"/>
                  <a:gd name="T7" fmla="*/ 0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66">
                    <a:moveTo>
                      <a:pt x="57" y="0"/>
                    </a:moveTo>
                    <a:lnTo>
                      <a:pt x="57" y="66"/>
                    </a:lnTo>
                    <a:lnTo>
                      <a:pt x="0" y="66"/>
                    </a:lnTo>
                    <a:lnTo>
                      <a:pt x="0" y="0"/>
                    </a:ln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6595" eaLnBrk="0" fontAlgn="base" hangingPunct="0">
                  <a:spcBef>
                    <a:spcPct val="0"/>
                  </a:spcBef>
                  <a:spcAft>
                    <a:spcPct val="0"/>
                  </a:spcAft>
                  <a:defRPr/>
                </a:pPr>
                <a:endParaRPr lang="zh-CN" altLang="en-US" sz="1600"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8" name="淘宝店chenying0907 372"/>
              <p:cNvSpPr/>
              <p:nvPr/>
            </p:nvSpPr>
            <p:spPr bwMode="auto">
              <a:xfrm>
                <a:off x="1644432" y="4054476"/>
                <a:ext cx="269875" cy="117475"/>
              </a:xfrm>
              <a:custGeom>
                <a:avLst/>
                <a:gdLst>
                  <a:gd name="T0" fmla="*/ 730574115 w 72"/>
                  <a:gd name="T1" fmla="*/ 0 h 31"/>
                  <a:gd name="T2" fmla="*/ 1011562717 w 72"/>
                  <a:gd name="T3" fmla="*/ 215407465 h 31"/>
                  <a:gd name="T4" fmla="*/ 1011562717 w 72"/>
                  <a:gd name="T5" fmla="*/ 215407465 h 31"/>
                  <a:gd name="T6" fmla="*/ 505783233 w 72"/>
                  <a:gd name="T7" fmla="*/ 445173407 h 31"/>
                  <a:gd name="T8" fmla="*/ 0 w 72"/>
                  <a:gd name="T9" fmla="*/ 215407465 h 31"/>
                  <a:gd name="T10" fmla="*/ 295040844 w 72"/>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31">
                    <a:moveTo>
                      <a:pt x="52" y="0"/>
                    </a:moveTo>
                    <a:cubicBezTo>
                      <a:pt x="64" y="3"/>
                      <a:pt x="72" y="9"/>
                      <a:pt x="72" y="15"/>
                    </a:cubicBezTo>
                    <a:cubicBezTo>
                      <a:pt x="72" y="15"/>
                      <a:pt x="72" y="15"/>
                      <a:pt x="72" y="15"/>
                    </a:cubicBezTo>
                    <a:cubicBezTo>
                      <a:pt x="72" y="24"/>
                      <a:pt x="56" y="31"/>
                      <a:pt x="36" y="31"/>
                    </a:cubicBezTo>
                    <a:cubicBezTo>
                      <a:pt x="16" y="31"/>
                      <a:pt x="0" y="24"/>
                      <a:pt x="0" y="15"/>
                    </a:cubicBezTo>
                    <a:cubicBezTo>
                      <a:pt x="0" y="8"/>
                      <a:pt x="9" y="3"/>
                      <a:pt x="21" y="0"/>
                    </a:cubicBezTo>
                  </a:path>
                </a:pathLst>
              </a:custGeom>
              <a:noFill/>
              <a:ln w="3016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defTabSz="696595" eaLnBrk="0" fontAlgn="base" hangingPunct="0">
                  <a:spcBef>
                    <a:spcPct val="0"/>
                  </a:spcBef>
                  <a:spcAft>
                    <a:spcPct val="0"/>
                  </a:spcAft>
                  <a:defRPr/>
                </a:pPr>
                <a:endParaRPr lang="zh-CN" altLang="en-US" sz="1600"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grpSp>
        <p:sp>
          <p:nvSpPr>
            <p:cNvPr id="14" name="淘宝店chenying0907 2027"/>
            <p:cNvSpPr txBox="1">
              <a:spLocks noChangeArrowheads="1"/>
            </p:cNvSpPr>
            <p:nvPr/>
          </p:nvSpPr>
          <p:spPr bwMode="auto">
            <a:xfrm>
              <a:off x="1211685" y="4315927"/>
              <a:ext cx="1135367" cy="3263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96595" fontAlgn="base">
                <a:lnSpc>
                  <a:spcPct val="100000"/>
                </a:lnSpc>
                <a:spcBef>
                  <a:spcPct val="0"/>
                </a:spcBef>
                <a:spcAft>
                  <a:spcPct val="0"/>
                </a:spcAft>
                <a:buNone/>
                <a:defRPr/>
              </a:pPr>
              <a:r>
                <a:rPr lang="en-US" altLang="zh-CN" sz="2135"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rPr>
                <a:t>MVC</a:t>
              </a:r>
              <a:r>
                <a:rPr lang="zh-CN" altLang="en-US" sz="2135"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rPr>
                <a:t>模式</a:t>
              </a:r>
              <a:endParaRPr lang="zh-CN" altLang="en-US" sz="2135"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grpSp>
      <p:sp>
        <p:nvSpPr>
          <p:cNvPr id="53" name="淘宝店chenying0907 52"/>
          <p:cNvSpPr/>
          <p:nvPr/>
        </p:nvSpPr>
        <p:spPr>
          <a:xfrm>
            <a:off x="5873115" y="1653540"/>
            <a:ext cx="4770755" cy="2099945"/>
          </a:xfrm>
          <a:prstGeom prst="rect">
            <a:avLst/>
          </a:prstGeom>
          <a:solidFill>
            <a:schemeClr val="tx1">
              <a:lumMod val="50000"/>
              <a:lumOff val="50000"/>
              <a:alpha val="20000"/>
            </a:schemeClr>
          </a:solidFill>
          <a:ln w="12700" cap="flat" cmpd="sng" algn="ctr">
            <a:noFill/>
            <a:prstDash val="solid"/>
            <a:miter lim="800000"/>
          </a:ln>
          <a:effectLst/>
        </p:spPr>
        <p:txBody>
          <a:bodyPr anchor="ctr"/>
          <a:lstStyle/>
          <a:p>
            <a:pPr algn="ctr" defTabSz="696595">
              <a:defRPr/>
            </a:pPr>
            <a:endParaRPr lang="zh-CN" altLang="en-US" sz="1370" kern="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4" name="淘宝店chenying0907 2075"/>
          <p:cNvSpPr txBox="1">
            <a:spLocks noChangeArrowheads="1"/>
          </p:cNvSpPr>
          <p:nvPr/>
        </p:nvSpPr>
        <p:spPr bwMode="auto">
          <a:xfrm>
            <a:off x="6008370" y="1744345"/>
            <a:ext cx="4500245" cy="20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696595" fontAlgn="base">
              <a:lnSpc>
                <a:spcPct val="100000"/>
              </a:lnSpc>
              <a:spcBef>
                <a:spcPct val="0"/>
              </a:spcBef>
              <a:spcAft>
                <a:spcPct val="0"/>
              </a:spcAft>
              <a:buNone/>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rPr>
              <a:t>Model（模型） - 模型代表一个存取数据的对象或 JAVA POJO。它也可以带有逻辑，在数据变化时更新控制器。</a:t>
            </a:r>
            <a:endPar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696595" fontAlgn="base">
              <a:lnSpc>
                <a:spcPct val="100000"/>
              </a:lnSpc>
              <a:spcBef>
                <a:spcPct val="0"/>
              </a:spcBef>
              <a:spcAft>
                <a:spcPct val="0"/>
              </a:spcAft>
              <a:buNone/>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rPr>
              <a:t>View（视图） - 视图代表模型包含的数据的可视化。</a:t>
            </a:r>
            <a:endPar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defTabSz="696595" fontAlgn="base">
              <a:lnSpc>
                <a:spcPct val="100000"/>
              </a:lnSpc>
              <a:spcBef>
                <a:spcPct val="0"/>
              </a:spcBef>
              <a:spcAft>
                <a:spcPct val="0"/>
              </a:spcAft>
              <a:buNone/>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rPr>
              <a:t>Controller（控制器） - 控制器作用于模型和视图上。它控制数据流向模型对象，并在数据变化时更新视图。它使视图与模型分离开。 </a:t>
            </a:r>
            <a:endPar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5" name="淘宝店chenying0907 54"/>
          <p:cNvSpPr/>
          <p:nvPr/>
        </p:nvSpPr>
        <p:spPr>
          <a:xfrm>
            <a:off x="5873115" y="3879215"/>
            <a:ext cx="4770755" cy="1757045"/>
          </a:xfrm>
          <a:prstGeom prst="rect">
            <a:avLst/>
          </a:prstGeom>
          <a:solidFill>
            <a:schemeClr val="tx1">
              <a:lumMod val="50000"/>
              <a:lumOff val="50000"/>
              <a:alpha val="20000"/>
            </a:schemeClr>
          </a:solidFill>
          <a:ln w="12700" cap="flat" cmpd="sng" algn="ctr">
            <a:noFill/>
            <a:prstDash val="solid"/>
            <a:miter lim="800000"/>
          </a:ln>
          <a:effectLst/>
        </p:spPr>
        <p:txBody>
          <a:bodyPr anchor="ctr"/>
          <a:lstStyle/>
          <a:p>
            <a:pPr algn="l" defTabSz="696595" fontAlgn="base">
              <a:buClrTx/>
              <a:buSzTx/>
              <a:buNone/>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rPr>
              <a:t>	</a:t>
            </a: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rPr>
              <a:t>一种关联数据库管理系统，关联数据库将数据保存在不同的表中，而不是将所有数据放在一个大仓库内，这样就增加了速度并提高了灵活性。</a:t>
            </a:r>
            <a:endPar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7" name="文本框 10"/>
          <p:cNvSpPr txBox="1">
            <a:spLocks noChangeArrowheads="1"/>
          </p:cNvSpPr>
          <p:nvPr/>
        </p:nvSpPr>
        <p:spPr bwMode="auto">
          <a:xfrm>
            <a:off x="174625" y="220980"/>
            <a:ext cx="25171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ea"/>
              </a:rPr>
              <a:t>系统功能实现</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8"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8" name="Shape 731"/>
          <p:cNvSpPr/>
          <p:nvPr/>
        </p:nvSpPr>
        <p:spPr>
          <a:xfrm>
            <a:off x="2117687" y="4172979"/>
            <a:ext cx="515772" cy="64836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noFill/>
          <a:ln w="28575" cap="flat">
            <a:solidFill>
              <a:schemeClr val="tx1">
                <a:lumMod val="65000"/>
                <a:lumOff val="35000"/>
              </a:schemeClr>
            </a:solidFill>
            <a:miter lim="400000"/>
          </a:ln>
          <a:effectLst/>
          <a:extLst>
            <a:ext uri="{909E8E84-426E-40DD-AFC4-6F175D3DCCD1}">
              <a14:hiddenFill xmlns:a14="http://schemas.microsoft.com/office/drawing/2010/main">
                <a:solidFill>
                  <a:schemeClr val="tx1">
                    <a:lumMod val="65000"/>
                    <a:lumOff val="35000"/>
                  </a:schemeClr>
                </a:solidFill>
              </a14:hiddenFill>
            </a:ext>
          </a:extLst>
        </p:spPr>
        <p:txBody>
          <a:bodyPr wrap="square" lIns="38098" tIns="38098" rIns="38098" bIns="38098" numCol="1" anchor="ctr">
            <a:noAutofit/>
          </a:bodyPr>
          <a:p>
            <a:pPr lvl="0" algn="l">
              <a:defRPr sz="3100" b="1">
                <a:latin typeface="Kontrapunkt Bob Bold"/>
                <a:ea typeface="Kontrapunkt Bob Bold"/>
                <a:cs typeface="Kontrapunkt Bob Bold"/>
                <a:sym typeface="Kontrapunkt Bob Bold"/>
              </a:defRPr>
            </a:pPr>
            <a:endParaRPr sz="3100" dirty="0">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5" name="组合 4"/>
          <p:cNvGrpSpPr/>
          <p:nvPr/>
        </p:nvGrpSpPr>
        <p:grpSpPr>
          <a:xfrm>
            <a:off x="1410970" y="3879215"/>
            <a:ext cx="1934845" cy="1757045"/>
            <a:chOff x="-360" y="5035"/>
            <a:chExt cx="3047" cy="2767"/>
          </a:xfrm>
        </p:grpSpPr>
        <p:sp>
          <p:nvSpPr>
            <p:cNvPr id="3" name="淘宝店chenying0907 19"/>
            <p:cNvSpPr/>
            <p:nvPr/>
          </p:nvSpPr>
          <p:spPr>
            <a:xfrm>
              <a:off x="-360" y="5035"/>
              <a:ext cx="3047" cy="2767"/>
            </a:xfrm>
            <a:prstGeom prst="rect">
              <a:avLst/>
            </a:prstGeom>
            <a:solidFill>
              <a:schemeClr val="tx1">
                <a:lumMod val="50000"/>
                <a:lumOff val="50000"/>
                <a:alpha val="20000"/>
              </a:schemeClr>
            </a:solidFill>
            <a:ln w="12700" cap="flat" cmpd="sng" algn="ctr">
              <a:solidFill>
                <a:schemeClr val="accent1"/>
              </a:solidFill>
              <a:prstDash val="solid"/>
              <a:miter lim="800000"/>
            </a:ln>
            <a:effectLst/>
          </p:spPr>
          <p:txBody>
            <a:bodyPr anchor="ctr"/>
            <a:lstStyle/>
            <a:p>
              <a:pPr algn="ctr" defTabSz="696595">
                <a:defRPr/>
              </a:pPr>
              <a:endParaRPr lang="zh-CN" altLang="en-US" sz="1600"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 name="淘宝店chenying0907 2028"/>
            <p:cNvSpPr txBox="1">
              <a:spLocks noChangeArrowheads="1"/>
            </p:cNvSpPr>
            <p:nvPr/>
          </p:nvSpPr>
          <p:spPr bwMode="auto">
            <a:xfrm>
              <a:off x="107" y="6519"/>
              <a:ext cx="2111" cy="118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96595" fontAlgn="base">
                <a:lnSpc>
                  <a:spcPct val="100000"/>
                </a:lnSpc>
                <a:spcBef>
                  <a:spcPct val="0"/>
                </a:spcBef>
                <a:spcAft>
                  <a:spcPct val="0"/>
                </a:spcAft>
                <a:buNone/>
                <a:defRPr/>
              </a:pPr>
              <a:r>
                <a:rPr lang="en-US" altLang="zh-CN" sz="2135"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rPr>
                <a:t>MySQL</a:t>
              </a:r>
              <a:r>
                <a:rPr lang="zh-CN" altLang="en-US" sz="2135"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rPr>
                <a:t>数据库</a:t>
              </a:r>
              <a:endParaRPr lang="zh-CN" altLang="en-US" sz="2135" kern="0" dirty="0">
                <a:solidFill>
                  <a:schemeClr val="tx1">
                    <a:lumMod val="50000"/>
                    <a:lumOff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7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right)">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left)">
                                      <p:cBhvr>
                                        <p:cTn id="3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53" grpId="0" bldLvl="0" animBg="1"/>
      <p:bldP spid="54" grpId="0"/>
      <p:bldP spid="5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908412" y="1273520"/>
            <a:ext cx="7748211" cy="1133900"/>
            <a:chOff x="917302" y="2460335"/>
            <a:chExt cx="7748211" cy="1133900"/>
          </a:xfrm>
        </p:grpSpPr>
        <p:grpSp>
          <p:nvGrpSpPr>
            <p:cNvPr id="10" name="组合 9"/>
            <p:cNvGrpSpPr/>
            <p:nvPr/>
          </p:nvGrpSpPr>
          <p:grpSpPr>
            <a:xfrm>
              <a:off x="917302" y="2460335"/>
              <a:ext cx="2527994" cy="1133900"/>
              <a:chOff x="917302" y="1888835"/>
              <a:chExt cx="2527994" cy="1133900"/>
            </a:xfrm>
          </p:grpSpPr>
          <p:sp>
            <p:nvSpPr>
              <p:cNvPr id="11" name="矩形 46"/>
              <p:cNvSpPr>
                <a:spLocks noChangeArrowheads="1"/>
              </p:cNvSpPr>
              <p:nvPr/>
            </p:nvSpPr>
            <p:spPr bwMode="auto">
              <a:xfrm>
                <a:off x="917302" y="1888835"/>
                <a:ext cx="2527994" cy="1133900"/>
              </a:xfrm>
              <a:prstGeom prst="rect">
                <a:avLst/>
              </a:prstGeom>
              <a:solidFill>
                <a:schemeClr val="accent1"/>
              </a:solidFill>
              <a:ln>
                <a:noFill/>
              </a:ln>
              <a:effectLst>
                <a:outerShdw blurRad="635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dirty="0">
                  <a:solidFill>
                    <a:prstClr val="black">
                      <a:lumMod val="75000"/>
                      <a:lumOff val="25000"/>
                    </a:prst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3" name="文本框 50"/>
              <p:cNvSpPr txBox="1">
                <a:spLocks noChangeArrowheads="1"/>
              </p:cNvSpPr>
              <p:nvPr/>
            </p:nvSpPr>
            <p:spPr bwMode="auto">
              <a:xfrm>
                <a:off x="1355452" y="2164425"/>
                <a:ext cx="16522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FZHei-B01S" panose="02010601030101010101" pitchFamily="2" charset="-122"/>
                  </a:rPr>
                  <a:t>user</a:t>
                </a:r>
                <a:endPar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grpSp>
        <p:sp>
          <p:nvSpPr>
            <p:cNvPr id="21" name="矩形 80"/>
            <p:cNvSpPr>
              <a:spLocks noChangeArrowheads="1"/>
            </p:cNvSpPr>
            <p:nvPr/>
          </p:nvSpPr>
          <p:spPr bwMode="auto">
            <a:xfrm>
              <a:off x="6137906" y="2460335"/>
              <a:ext cx="2527607" cy="1133900"/>
            </a:xfrm>
            <a:prstGeom prst="rect">
              <a:avLst/>
            </a:prstGeom>
            <a:solidFill>
              <a:schemeClr val="accent1"/>
            </a:solidFill>
            <a:ln>
              <a:noFill/>
            </a:ln>
            <a:effectLst>
              <a:outerShdw blurRad="635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dirty="0">
                <a:solidFill>
                  <a:prstClr val="black">
                    <a:lumMod val="75000"/>
                    <a:lumOff val="25000"/>
                  </a:prstClr>
                </a:solidFill>
                <a:latin typeface="微软雅黑" panose="020B0503020204020204" pitchFamily="34" charset="-122"/>
                <a:ea typeface="微软雅黑" panose="020B0503020204020204" pitchFamily="34" charset="-122"/>
                <a:sym typeface="FZHei-B01S" panose="02010601030101010101" pitchFamily="2" charset="-122"/>
              </a:endParaRPr>
            </a:p>
          </p:txBody>
        </p:sp>
      </p:grpSp>
      <p:grpSp>
        <p:nvGrpSpPr>
          <p:cNvPr id="36" name="组合 35"/>
          <p:cNvGrpSpPr/>
          <p:nvPr/>
        </p:nvGrpSpPr>
        <p:grpSpPr>
          <a:xfrm>
            <a:off x="3519443" y="1679785"/>
            <a:ext cx="7746365" cy="1133900"/>
            <a:chOff x="3528333" y="2866600"/>
            <a:chExt cx="7746365" cy="1133900"/>
          </a:xfrm>
        </p:grpSpPr>
        <p:grpSp>
          <p:nvGrpSpPr>
            <p:cNvPr id="15" name="组合 14"/>
            <p:cNvGrpSpPr/>
            <p:nvPr/>
          </p:nvGrpSpPr>
          <p:grpSpPr>
            <a:xfrm>
              <a:off x="3528333" y="2866600"/>
              <a:ext cx="2526148" cy="1133900"/>
              <a:chOff x="3528333" y="2295100"/>
              <a:chExt cx="2526148" cy="1133900"/>
            </a:xfrm>
          </p:grpSpPr>
          <p:sp>
            <p:nvSpPr>
              <p:cNvPr id="16" name="矩形 58"/>
              <p:cNvSpPr>
                <a:spLocks noChangeArrowheads="1"/>
              </p:cNvSpPr>
              <p:nvPr/>
            </p:nvSpPr>
            <p:spPr bwMode="auto">
              <a:xfrm>
                <a:off x="3528333" y="2295100"/>
                <a:ext cx="2526148" cy="1133900"/>
              </a:xfrm>
              <a:prstGeom prst="rect">
                <a:avLst/>
              </a:prstGeom>
              <a:solidFill>
                <a:schemeClr val="accent2"/>
              </a:solidFill>
              <a:ln>
                <a:noFill/>
              </a:ln>
              <a:effectLst>
                <a:outerShdw blurRad="635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dirty="0">
                  <a:solidFill>
                    <a:prstClr val="black">
                      <a:lumMod val="75000"/>
                      <a:lumOff val="25000"/>
                    </a:prst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8" name="文本框 50"/>
              <p:cNvSpPr txBox="1">
                <a:spLocks noChangeArrowheads="1"/>
              </p:cNvSpPr>
              <p:nvPr/>
            </p:nvSpPr>
            <p:spPr bwMode="auto">
              <a:xfrm>
                <a:off x="3850913" y="2565610"/>
                <a:ext cx="1880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FZHei-B01S" panose="02010601030101010101" pitchFamily="2" charset="-122"/>
                  </a:rPr>
                  <a:t>goods</a:t>
                </a:r>
                <a:endParaRPr lang="en-US" altLang="zh-CN" sz="2000" dirty="0">
                  <a:solidFill>
                    <a:schemeClr val="accent2"/>
                  </a:solidFill>
                  <a:latin typeface="微软雅黑" panose="020B0503020204020204" pitchFamily="34" charset="-122"/>
                  <a:ea typeface="微软雅黑" panose="020B0503020204020204" pitchFamily="34" charset="-122"/>
                  <a:sym typeface="FZHei-B01S" panose="02010601030101010101" pitchFamily="2" charset="-122"/>
                </a:endParaRPr>
              </a:p>
            </p:txBody>
          </p:sp>
        </p:grpSp>
        <p:sp>
          <p:nvSpPr>
            <p:cNvPr id="26" name="矩形 68"/>
            <p:cNvSpPr>
              <a:spLocks noChangeArrowheads="1"/>
            </p:cNvSpPr>
            <p:nvPr/>
          </p:nvSpPr>
          <p:spPr bwMode="auto">
            <a:xfrm>
              <a:off x="8746704" y="2866600"/>
              <a:ext cx="2527994" cy="1133900"/>
            </a:xfrm>
            <a:prstGeom prst="rect">
              <a:avLst/>
            </a:prstGeom>
            <a:solidFill>
              <a:schemeClr val="accent2"/>
            </a:solidFill>
            <a:ln>
              <a:noFill/>
            </a:ln>
            <a:effectLst>
              <a:outerShdw blurRad="63500" algn="ctr"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dirty="0">
                <a:solidFill>
                  <a:prstClr val="black">
                    <a:lumMod val="75000"/>
                    <a:lumOff val="25000"/>
                  </a:prstClr>
                </a:solidFill>
                <a:latin typeface="微软雅黑" panose="020B0503020204020204" pitchFamily="34" charset="-122"/>
                <a:ea typeface="微软雅黑" panose="020B0503020204020204" pitchFamily="34" charset="-122"/>
                <a:sym typeface="FZHei-B01S" panose="02010601030101010101" pitchFamily="2" charset="-122"/>
              </a:endParaRPr>
            </a:p>
          </p:txBody>
        </p:sp>
      </p:grpSp>
      <p:sp>
        <p:nvSpPr>
          <p:cNvPr id="37" name="文本框 10"/>
          <p:cNvSpPr txBox="1">
            <a:spLocks noChangeArrowheads="1"/>
          </p:cNvSpPr>
          <p:nvPr/>
        </p:nvSpPr>
        <p:spPr bwMode="auto">
          <a:xfrm>
            <a:off x="174625" y="220663"/>
            <a:ext cx="2641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数据库设计</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8"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 name="文本框 50"/>
          <p:cNvSpPr txBox="1">
            <a:spLocks noChangeArrowheads="1"/>
          </p:cNvSpPr>
          <p:nvPr/>
        </p:nvSpPr>
        <p:spPr bwMode="auto">
          <a:xfrm>
            <a:off x="6250305" y="1303020"/>
            <a:ext cx="228536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FZHei-B01S" panose="02010601030101010101" pitchFamily="2" charset="-122"/>
              </a:rPr>
              <a:t>shoppingcart</a:t>
            </a:r>
            <a:endParaRPr lang="zh-CN"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 name="文本框 50"/>
          <p:cNvSpPr txBox="1">
            <a:spLocks noChangeArrowheads="1"/>
          </p:cNvSpPr>
          <p:nvPr/>
        </p:nvSpPr>
        <p:spPr bwMode="auto">
          <a:xfrm>
            <a:off x="9061723" y="1703915"/>
            <a:ext cx="18802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FZHei-B01S" panose="02010601030101010101" pitchFamily="2" charset="-122"/>
              </a:rPr>
              <a:t>alreadybuy</a:t>
            </a:r>
            <a:endParaRPr lang="zh-CN"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7" name="图片 6"/>
          <p:cNvPicPr>
            <a:picLocks noChangeAspect="1"/>
          </p:cNvPicPr>
          <p:nvPr/>
        </p:nvPicPr>
        <p:blipFill>
          <a:blip r:embed="rId1"/>
          <a:stretch>
            <a:fillRect/>
          </a:stretch>
        </p:blipFill>
        <p:spPr>
          <a:xfrm>
            <a:off x="909320" y="3155315"/>
            <a:ext cx="10356215" cy="2908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a:spLocks noChangeArrowheads="1"/>
          </p:cNvSpPr>
          <p:nvPr/>
        </p:nvSpPr>
        <p:spPr bwMode="auto">
          <a:xfrm>
            <a:off x="174625" y="220663"/>
            <a:ext cx="2641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功能代码</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8"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32" name="组合 31"/>
          <p:cNvGrpSpPr/>
          <p:nvPr/>
        </p:nvGrpSpPr>
        <p:grpSpPr>
          <a:xfrm>
            <a:off x="587375" y="831216"/>
            <a:ext cx="11017250" cy="5688426"/>
            <a:chOff x="948460" y="1592742"/>
            <a:chExt cx="3406562" cy="2207423"/>
          </a:xfrm>
        </p:grpSpPr>
        <p:sp>
          <p:nvSpPr>
            <p:cNvPr id="6" name="矩形 5"/>
            <p:cNvSpPr/>
            <p:nvPr/>
          </p:nvSpPr>
          <p:spPr>
            <a:xfrm>
              <a:off x="948460" y="1592742"/>
              <a:ext cx="3406562" cy="210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14" name="组合 13"/>
            <p:cNvGrpSpPr/>
            <p:nvPr/>
          </p:nvGrpSpPr>
          <p:grpSpPr>
            <a:xfrm>
              <a:off x="1381389" y="1672559"/>
              <a:ext cx="2540642" cy="2127606"/>
              <a:chOff x="2766696" y="1552114"/>
              <a:chExt cx="2540642" cy="2127606"/>
            </a:xfrm>
          </p:grpSpPr>
          <p:sp>
            <p:nvSpPr>
              <p:cNvPr id="4" name="TextBox 11"/>
              <p:cNvSpPr txBox="1"/>
              <p:nvPr/>
            </p:nvSpPr>
            <p:spPr>
              <a:xfrm>
                <a:off x="2766696" y="1633983"/>
                <a:ext cx="2540642" cy="2045737"/>
              </a:xfrm>
              <a:prstGeom prst="rect">
                <a:avLst/>
              </a:prstGeom>
              <a:noFill/>
            </p:spPr>
            <p:txBody>
              <a:bodyPr wrap="square" lIns="0" tIns="0" rIns="0" bIns="0" rtlCol="0">
                <a:spAutoFit/>
                <a:scene3d>
                  <a:camera prst="orthographicFront"/>
                  <a:lightRig rig="threePt" dir="t"/>
                </a:scene3d>
                <a:sp3d contourW="12700"/>
              </a:bodyPr>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public class DaoFactory {</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//用户操作</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static UserDao getUserServiceInstance() throws Exception {</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return new UserService();</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//商品操作</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static GoodsDao getGoodsServiceInstance() throws Exception {</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return new GoodsService();</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//购物车操作</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static ShoppingCartDao getShoppingCartServiceInstance()</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throws Exception {</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return new ShoppingCartService();</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//已购商品操作</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static AlreadyBuyDao getAlreadyBuyServiceInstance() throws Exception {</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return new AlreadyBuyService();</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a:t>
                </a:r>
                <a:endParaRPr lang="zh-CN" altLang="en-US"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2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a:t>
                </a:r>
                <a:endParaRPr lang="zh-CN" altLang="en-US" sz="12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 name="TextBox 11"/>
              <p:cNvSpPr txBox="1"/>
              <p:nvPr/>
            </p:nvSpPr>
            <p:spPr>
              <a:xfrm>
                <a:off x="2850032" y="1552114"/>
                <a:ext cx="2449035" cy="143167"/>
              </a:xfrm>
              <a:prstGeom prst="rect">
                <a:avLst/>
              </a:prstGeom>
              <a:noFill/>
            </p:spPr>
            <p:txBody>
              <a:bodyPr wrap="square" lIns="0" tIns="0" rIns="0" bIns="0" rtlCol="0">
                <a:spAutoFit/>
                <a:scene3d>
                  <a:camera prst="orthographicFront"/>
                  <a:lightRig rig="threePt" dir="t"/>
                </a:scene3d>
                <a:sp3d contourW="12700"/>
              </a:bodyPr>
              <a:p>
                <a:pPr algn="ctr"/>
                <a:r>
                  <a:rPr lang="en-US"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DaoFactory</a:t>
                </a:r>
                <a:endParaRPr lang="en-US"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ppt_x"/>
                                          </p:val>
                                        </p:tav>
                                        <p:tav tm="100000">
                                          <p:val>
                                            <p:strVal val="#ppt_x"/>
                                          </p:val>
                                        </p:tav>
                                      </p:tavLst>
                                    </p:anim>
                                    <p:anim calcmode="lin" valueType="num">
                                      <p:cBhvr additive="base">
                                        <p:cTn id="8" dur="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a:spLocks noChangeArrowheads="1"/>
          </p:cNvSpPr>
          <p:nvPr/>
        </p:nvSpPr>
        <p:spPr bwMode="auto">
          <a:xfrm>
            <a:off x="174625" y="220663"/>
            <a:ext cx="2641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功能代码</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8"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32" name="组合 31"/>
          <p:cNvGrpSpPr/>
          <p:nvPr/>
        </p:nvGrpSpPr>
        <p:grpSpPr>
          <a:xfrm>
            <a:off x="587375" y="831216"/>
            <a:ext cx="11017250" cy="5425536"/>
            <a:chOff x="948460" y="1592742"/>
            <a:chExt cx="3406562" cy="2105407"/>
          </a:xfrm>
        </p:grpSpPr>
        <p:sp>
          <p:nvSpPr>
            <p:cNvPr id="6" name="矩形 5"/>
            <p:cNvSpPr/>
            <p:nvPr/>
          </p:nvSpPr>
          <p:spPr>
            <a:xfrm>
              <a:off x="948460" y="1592742"/>
              <a:ext cx="3406562" cy="210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14" name="组合 13"/>
            <p:cNvGrpSpPr/>
            <p:nvPr/>
          </p:nvGrpSpPr>
          <p:grpSpPr>
            <a:xfrm>
              <a:off x="1381585" y="1646685"/>
              <a:ext cx="2540642" cy="2051464"/>
              <a:chOff x="2766892" y="1526240"/>
              <a:chExt cx="2540642" cy="2051464"/>
            </a:xfrm>
          </p:grpSpPr>
          <p:sp>
            <p:nvSpPr>
              <p:cNvPr id="4" name="TextBox 11"/>
              <p:cNvSpPr txBox="1"/>
              <p:nvPr/>
            </p:nvSpPr>
            <p:spPr>
              <a:xfrm>
                <a:off x="2766892" y="1606877"/>
                <a:ext cx="2540642" cy="1970827"/>
              </a:xfrm>
              <a:prstGeom prst="rect">
                <a:avLst/>
              </a:prstGeom>
              <a:noFill/>
            </p:spPr>
            <p:txBody>
              <a:bodyPr wrap="square" lIns="0" tIns="0" rIns="0" bIns="0" rtlCol="0">
                <a:spAutoFit/>
                <a:scene3d>
                  <a:camera prst="orthographicFront"/>
                  <a:lightRig rig="threePt" dir="t"/>
                </a:scene3d>
                <a:sp3d contourW="12700"/>
              </a:bodyPr>
              <a:p>
                <a:pPr algn="l">
                  <a:lnSpc>
                    <a:spcPct val="130000"/>
                  </a:lnSpc>
                </a:pPr>
                <a:r>
                  <a:rPr lang="en-US" altLang="zh-CN"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p</a:t>
                </a: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ublic interface UserDao {</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添加用户</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addUser(User user) throws Exception;</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修改邮箱</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editEmail(int uid, String email) throws Exception;</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修改密码</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editPasswd(int uid, String passwd) throws Exception;</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修改最后登录时间</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editLoginTime(int uid) throws Exception;</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删除用户</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deleteUser(int uid) throws Exception;</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通过用户名查找用户</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User queryByName(String uname) throws Exception;</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通过email查找用户</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User queryByEmail(String email) throws Exception;</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buClrTx/>
                  <a:buSzTx/>
                  <a:buNone/>
                </a:pPr>
                <a:r>
                  <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 name="TextBox 11"/>
              <p:cNvSpPr txBox="1"/>
              <p:nvPr/>
            </p:nvSpPr>
            <p:spPr>
              <a:xfrm>
                <a:off x="2812727" y="1526240"/>
                <a:ext cx="2449035" cy="143167"/>
              </a:xfrm>
              <a:prstGeom prst="rect">
                <a:avLst/>
              </a:prstGeom>
              <a:noFill/>
            </p:spPr>
            <p:txBody>
              <a:bodyPr wrap="square" lIns="0" tIns="0" rIns="0" bIns="0" rtlCol="0">
                <a:spAutoFit/>
                <a:scene3d>
                  <a:camera prst="orthographicFront"/>
                  <a:lightRig rig="threePt" dir="t"/>
                </a:scene3d>
                <a:sp3d contourW="12700"/>
              </a:bodyPr>
              <a:p>
                <a:pPr algn="ctr"/>
                <a:r>
                  <a:rPr lang="zh-CN" altLang="en-US"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接口</a:t>
                </a:r>
                <a:r>
                  <a:rPr lang="en-US" altLang="zh-CN"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UserDao</a:t>
                </a:r>
                <a:endParaRPr lang="en-US" altLang="zh-CN"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ppt_x"/>
                                          </p:val>
                                        </p:tav>
                                        <p:tav tm="100000">
                                          <p:val>
                                            <p:strVal val="#ppt_x"/>
                                          </p:val>
                                        </p:tav>
                                      </p:tavLst>
                                    </p:anim>
                                    <p:anim calcmode="lin" valueType="num">
                                      <p:cBhvr additive="base">
                                        <p:cTn id="8" dur="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a:spLocks noChangeArrowheads="1"/>
          </p:cNvSpPr>
          <p:nvPr/>
        </p:nvSpPr>
        <p:spPr bwMode="auto">
          <a:xfrm>
            <a:off x="174625" y="220663"/>
            <a:ext cx="2641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功能代码</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8"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32" name="组合 31"/>
          <p:cNvGrpSpPr/>
          <p:nvPr/>
        </p:nvGrpSpPr>
        <p:grpSpPr>
          <a:xfrm>
            <a:off x="432435" y="681355"/>
            <a:ext cx="11326495" cy="5910634"/>
            <a:chOff x="948460" y="1592742"/>
            <a:chExt cx="3406562" cy="2105250"/>
          </a:xfrm>
        </p:grpSpPr>
        <p:sp>
          <p:nvSpPr>
            <p:cNvPr id="6" name="矩形 5"/>
            <p:cNvSpPr/>
            <p:nvPr/>
          </p:nvSpPr>
          <p:spPr>
            <a:xfrm>
              <a:off x="948460" y="1592742"/>
              <a:ext cx="3406562" cy="210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14" name="组合 13"/>
            <p:cNvGrpSpPr/>
            <p:nvPr/>
          </p:nvGrpSpPr>
          <p:grpSpPr>
            <a:xfrm>
              <a:off x="1381394" y="1646685"/>
              <a:ext cx="2540642" cy="2051294"/>
              <a:chOff x="2766701" y="1526240"/>
              <a:chExt cx="2540642" cy="2051294"/>
            </a:xfrm>
          </p:grpSpPr>
          <p:sp>
            <p:nvSpPr>
              <p:cNvPr id="4" name="TextBox 11"/>
              <p:cNvSpPr txBox="1"/>
              <p:nvPr/>
            </p:nvSpPr>
            <p:spPr>
              <a:xfrm>
                <a:off x="2766701" y="1586069"/>
                <a:ext cx="2540642" cy="1991465"/>
              </a:xfrm>
              <a:prstGeom prst="rect">
                <a:avLst/>
              </a:prstGeom>
              <a:noFill/>
            </p:spPr>
            <p:txBody>
              <a:bodyPr wrap="square" lIns="0" tIns="0" rIns="0" bIns="0" rtlCol="0">
                <a:spAutoFit/>
                <a:scene3d>
                  <a:camera prst="orthographicFront"/>
                  <a:lightRig rig="threePt" dir="t"/>
                </a:scene3d>
                <a:sp3d contourW="12700"/>
              </a:bodyPr>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public interface GoodsDao {</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添加商品</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addGoods(Goods goods) throws Exception;</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返回指定类型的最近添加的四件商品</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List&lt;Goods&gt; getLatestGoods(int gid, String type) throws Exception;</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返回所有商品</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List&lt;Goods&gt; getAllGoods() throws Exception;</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编辑商品信息</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editInfo(Goods goods) throws Exception;</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删除商品</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deleteGoods(int gid) throws Exception;</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查找指定id的商品</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Goods queryById(int gid) throws Exception;</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查询指定id的商品的数量</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int queryNumberById(int gid) throws Exception;</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返回所有商品的类型</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String[] queryTypes() throws Exception;</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返回指定类型的所有商品</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List&lt;Goods&gt; getTypeGoodsList(String type) throws Exception;</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a:t>
                </a:r>
                <a:endParaRPr sz="1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 name="TextBox 11"/>
              <p:cNvSpPr txBox="1"/>
              <p:nvPr/>
            </p:nvSpPr>
            <p:spPr>
              <a:xfrm>
                <a:off x="2812727" y="1526240"/>
                <a:ext cx="2449035" cy="131407"/>
              </a:xfrm>
              <a:prstGeom prst="rect">
                <a:avLst/>
              </a:prstGeom>
              <a:noFill/>
            </p:spPr>
            <p:txBody>
              <a:bodyPr wrap="square" lIns="0" tIns="0" rIns="0" bIns="0" rtlCol="0">
                <a:spAutoFit/>
                <a:scene3d>
                  <a:camera prst="orthographicFront"/>
                  <a:lightRig rig="threePt" dir="t"/>
                </a:scene3d>
                <a:sp3d contourW="12700"/>
              </a:bodyPr>
              <a:p>
                <a:pPr algn="ctr"/>
                <a:r>
                  <a:rPr lang="zh-CN" altLang="en-US"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接口</a:t>
                </a:r>
                <a:r>
                  <a:rPr lang="en-US" altLang="zh-CN"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GoodsDao</a:t>
                </a:r>
                <a:endParaRPr lang="en-US" altLang="zh-CN"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ppt_x"/>
                                          </p:val>
                                        </p:tav>
                                        <p:tav tm="100000">
                                          <p:val>
                                            <p:strVal val="#ppt_x"/>
                                          </p:val>
                                        </p:tav>
                                      </p:tavLst>
                                    </p:anim>
                                    <p:anim calcmode="lin" valueType="num">
                                      <p:cBhvr additive="base">
                                        <p:cTn id="8" dur="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a:spLocks noChangeArrowheads="1"/>
          </p:cNvSpPr>
          <p:nvPr/>
        </p:nvSpPr>
        <p:spPr bwMode="auto">
          <a:xfrm>
            <a:off x="174625" y="220663"/>
            <a:ext cx="2641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功能代码</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8"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32" name="组合 31"/>
          <p:cNvGrpSpPr/>
          <p:nvPr/>
        </p:nvGrpSpPr>
        <p:grpSpPr>
          <a:xfrm>
            <a:off x="587375" y="831216"/>
            <a:ext cx="11017250" cy="5425131"/>
            <a:chOff x="948460" y="1592742"/>
            <a:chExt cx="3406562" cy="2105250"/>
          </a:xfrm>
        </p:grpSpPr>
        <p:sp>
          <p:nvSpPr>
            <p:cNvPr id="6" name="矩形 5"/>
            <p:cNvSpPr/>
            <p:nvPr/>
          </p:nvSpPr>
          <p:spPr>
            <a:xfrm>
              <a:off x="948460" y="1592742"/>
              <a:ext cx="3406562" cy="210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14" name="组合 13"/>
            <p:cNvGrpSpPr/>
            <p:nvPr/>
          </p:nvGrpSpPr>
          <p:grpSpPr>
            <a:xfrm>
              <a:off x="1381389" y="1736627"/>
              <a:ext cx="2540642" cy="1280432"/>
              <a:chOff x="2766696" y="1616182"/>
              <a:chExt cx="2540642" cy="1280432"/>
            </a:xfrm>
          </p:grpSpPr>
          <p:sp>
            <p:nvSpPr>
              <p:cNvPr id="4" name="TextBox 11"/>
              <p:cNvSpPr txBox="1"/>
              <p:nvPr/>
            </p:nvSpPr>
            <p:spPr>
              <a:xfrm>
                <a:off x="2766696" y="1903315"/>
                <a:ext cx="2540642" cy="993299"/>
              </a:xfrm>
              <a:prstGeom prst="rect">
                <a:avLst/>
              </a:prstGeom>
              <a:noFill/>
            </p:spPr>
            <p:txBody>
              <a:bodyPr wrap="square" lIns="0" tIns="0" rIns="0" bIns="0" rtlCol="0">
                <a:spAutoFit/>
                <a:scene3d>
                  <a:camera prst="orthographicFront"/>
                  <a:lightRig rig="threePt" dir="t"/>
                </a:scene3d>
                <a:sp3d contourW="12700"/>
              </a:bodyPr>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public interface AlreadyBuyDao {</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向购物车添加商品</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addBuyGoods(int uid, int gid, int number) throws Exception;</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获取指定用户的购物车内的所有商品</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List&lt;AlreadyBuy&gt; getAllBuyGoods(int uid) throws Exception;</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 name="TextBox 11"/>
              <p:cNvSpPr txBox="1"/>
              <p:nvPr/>
            </p:nvSpPr>
            <p:spPr>
              <a:xfrm>
                <a:off x="2812727" y="1616182"/>
                <a:ext cx="2449035" cy="143167"/>
              </a:xfrm>
              <a:prstGeom prst="rect">
                <a:avLst/>
              </a:prstGeom>
              <a:noFill/>
            </p:spPr>
            <p:txBody>
              <a:bodyPr wrap="square" lIns="0" tIns="0" rIns="0" bIns="0" rtlCol="0">
                <a:spAutoFit/>
                <a:scene3d>
                  <a:camera prst="orthographicFront"/>
                  <a:lightRig rig="threePt" dir="t"/>
                </a:scene3d>
                <a:sp3d contourW="12700"/>
              </a:bodyPr>
              <a:p>
                <a:pPr algn="ctr"/>
                <a:r>
                  <a:rPr lang="zh-CN" altLang="en-US"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接口</a:t>
                </a:r>
                <a:r>
                  <a:rPr lang="en-US" altLang="zh-CN"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AlreadyBuyDao</a:t>
                </a:r>
                <a:endParaRPr lang="en-US" altLang="zh-CN"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ppt_x"/>
                                          </p:val>
                                        </p:tav>
                                        <p:tav tm="100000">
                                          <p:val>
                                            <p:strVal val="#ppt_x"/>
                                          </p:val>
                                        </p:tav>
                                      </p:tavLst>
                                    </p:anim>
                                    <p:anim calcmode="lin" valueType="num">
                                      <p:cBhvr additive="base">
                                        <p:cTn id="8" dur="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a:spLocks noChangeArrowheads="1"/>
          </p:cNvSpPr>
          <p:nvPr/>
        </p:nvSpPr>
        <p:spPr bwMode="auto">
          <a:xfrm>
            <a:off x="174625" y="220663"/>
            <a:ext cx="2641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功能代码</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8"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32" name="组合 31"/>
          <p:cNvGrpSpPr/>
          <p:nvPr/>
        </p:nvGrpSpPr>
        <p:grpSpPr>
          <a:xfrm>
            <a:off x="587375" y="831216"/>
            <a:ext cx="11017250" cy="5425131"/>
            <a:chOff x="948460" y="1592742"/>
            <a:chExt cx="3406562" cy="2105250"/>
          </a:xfrm>
        </p:grpSpPr>
        <p:sp>
          <p:nvSpPr>
            <p:cNvPr id="6" name="矩形 5"/>
            <p:cNvSpPr/>
            <p:nvPr/>
          </p:nvSpPr>
          <p:spPr>
            <a:xfrm>
              <a:off x="948460" y="1592742"/>
              <a:ext cx="3406562" cy="210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14" name="组合 13"/>
            <p:cNvGrpSpPr/>
            <p:nvPr/>
          </p:nvGrpSpPr>
          <p:grpSpPr>
            <a:xfrm>
              <a:off x="1381389" y="1633132"/>
              <a:ext cx="2540642" cy="1932692"/>
              <a:chOff x="2766696" y="1512687"/>
              <a:chExt cx="2540642" cy="1932692"/>
            </a:xfrm>
          </p:grpSpPr>
          <p:sp>
            <p:nvSpPr>
              <p:cNvPr id="4" name="TextBox 11"/>
              <p:cNvSpPr txBox="1"/>
              <p:nvPr/>
            </p:nvSpPr>
            <p:spPr>
              <a:xfrm>
                <a:off x="2766696" y="1707168"/>
                <a:ext cx="2540642" cy="1738211"/>
              </a:xfrm>
              <a:prstGeom prst="rect">
                <a:avLst/>
              </a:prstGeom>
              <a:noFill/>
            </p:spPr>
            <p:txBody>
              <a:bodyPr wrap="square" lIns="0" tIns="0" rIns="0" bIns="0" rtlCol="0">
                <a:spAutoFit/>
                <a:scene3d>
                  <a:camera prst="orthographicFront"/>
                  <a:lightRig rig="threePt" dir="t"/>
                </a:scene3d>
                <a:sp3d contourW="12700"/>
              </a:bodyPr>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public interface ShoppingCartDao {</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为指定id用户添加购物车内商品</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addGoods(int uid, int gid, int number) throws Exception;</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为指定id用户删除购物车内商品</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deleteGoods(int uid, int gid, int number) throws Exception;</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为指定id用户查询购物车所有商品</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List&lt;ShoppingCart&gt; getAllGoods(int uid) throws Exception;</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为指定id用户查询指定商品的数量</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String getDesignateGoodsMs(int uid, int gid) throws Exception;</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为指定id用户支付商品</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payGoods(int uid, int gid, int number) throws Exception;</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 位指定id用户支付所有商品</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	public boolean payAllGoods(int uid) throws Exception;</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a:p>
                <a:pPr algn="l">
                  <a:lnSpc>
                    <a:spcPct val="130000"/>
                  </a:lnSpc>
                </a:pPr>
                <a:r>
                  <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a:t>
                </a:r>
                <a:endParaRPr sz="16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 name="TextBox 11"/>
              <p:cNvSpPr txBox="1"/>
              <p:nvPr/>
            </p:nvSpPr>
            <p:spPr>
              <a:xfrm>
                <a:off x="2812531" y="1512687"/>
                <a:ext cx="2449035" cy="143167"/>
              </a:xfrm>
              <a:prstGeom prst="rect">
                <a:avLst/>
              </a:prstGeom>
              <a:noFill/>
            </p:spPr>
            <p:txBody>
              <a:bodyPr wrap="square" lIns="0" tIns="0" rIns="0" bIns="0" rtlCol="0">
                <a:spAutoFit/>
                <a:scene3d>
                  <a:camera prst="orthographicFront"/>
                  <a:lightRig rig="threePt" dir="t"/>
                </a:scene3d>
                <a:sp3d contourW="12700"/>
              </a:bodyPr>
              <a:p>
                <a:pPr algn="ctr"/>
                <a:r>
                  <a:rPr lang="zh-CN" altLang="en-US"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接口</a:t>
                </a:r>
                <a:r>
                  <a:rPr lang="en-US" altLang="zh-CN"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rPr>
                  <a:t>ShoppingCartDao</a:t>
                </a:r>
                <a:endParaRPr lang="en-US" altLang="zh-CN" sz="2400" dirty="0">
                  <a:solidFill>
                    <a:schemeClr val="bg1"/>
                  </a:solidFill>
                  <a:latin typeface="微软雅黑" panose="020B0503020204020204" pitchFamily="34" charset="-122"/>
                  <a:ea typeface="微软雅黑" panose="020B0503020204020204" pitchFamily="34" charset="-122"/>
                  <a:sym typeface="FZHei-B01S" panose="02010601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ppt_x"/>
                                          </p:val>
                                        </p:tav>
                                        <p:tav tm="100000">
                                          <p:val>
                                            <p:strVal val="#ppt_x"/>
                                          </p:val>
                                        </p:tav>
                                      </p:tavLst>
                                    </p:anim>
                                    <p:anim calcmode="lin" valueType="num">
                                      <p:cBhvr additive="base">
                                        <p:cTn id="8" dur="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42875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首页</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未登录</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2" name="图片 1"/>
          <p:cNvPicPr>
            <a:picLocks noChangeAspect="1"/>
          </p:cNvPicPr>
          <p:nvPr/>
        </p:nvPicPr>
        <p:blipFill>
          <a:blip r:embed="rId1"/>
          <a:stretch>
            <a:fillRect/>
          </a:stretch>
        </p:blipFill>
        <p:spPr>
          <a:xfrm>
            <a:off x="537210" y="1050925"/>
            <a:ext cx="11118215" cy="518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99382" y="1572420"/>
            <a:ext cx="3449320" cy="827881"/>
            <a:chOff x="6591300" y="1650829"/>
            <a:chExt cx="3449320" cy="827881"/>
          </a:xfrm>
        </p:grpSpPr>
        <p:sp>
          <p:nvSpPr>
            <p:cNvPr id="3" name="菱形 2"/>
            <p:cNvSpPr/>
            <p:nvPr/>
          </p:nvSpPr>
          <p:spPr>
            <a:xfrm>
              <a:off x="6591300" y="1650829"/>
              <a:ext cx="827881" cy="82788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rPr>
                <a:t>1</a:t>
              </a:r>
              <a:endParaRPr lang="zh-CN" altLang="en-US" sz="240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 name="文本框 4"/>
            <p:cNvSpPr txBox="1"/>
            <p:nvPr/>
          </p:nvSpPr>
          <p:spPr>
            <a:xfrm>
              <a:off x="7590790" y="1702899"/>
              <a:ext cx="2449830" cy="521970"/>
            </a:xfrm>
            <a:prstGeom prst="rect">
              <a:avLst/>
            </a:prstGeom>
            <a:noFill/>
          </p:spPr>
          <p:txBody>
            <a:bodyPr wrap="square" rtlCol="0">
              <a:spAutoFit/>
              <a:scene3d>
                <a:camera prst="orthographicFront"/>
                <a:lightRig rig="threePt" dir="t"/>
              </a:scene3d>
              <a:sp3d contourW="12700"/>
            </a:bodyPr>
            <a:lstStyle/>
            <a:p>
              <a:pPr algn="dist"/>
              <a:r>
                <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系统总体介绍</a:t>
              </a:r>
              <a:endPar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grpSp>
      <p:grpSp>
        <p:nvGrpSpPr>
          <p:cNvPr id="7" name="组合 6"/>
          <p:cNvGrpSpPr/>
          <p:nvPr/>
        </p:nvGrpSpPr>
        <p:grpSpPr>
          <a:xfrm>
            <a:off x="5099381" y="2572670"/>
            <a:ext cx="4888230" cy="827881"/>
            <a:chOff x="6591299" y="1650829"/>
            <a:chExt cx="5382684" cy="827881"/>
          </a:xfrm>
        </p:grpSpPr>
        <p:sp>
          <p:nvSpPr>
            <p:cNvPr id="8" name="菱形 7"/>
            <p:cNvSpPr/>
            <p:nvPr/>
          </p:nvSpPr>
          <p:spPr>
            <a:xfrm>
              <a:off x="6591299" y="1650829"/>
              <a:ext cx="911623" cy="82788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rPr>
                <a:t>2</a:t>
              </a:r>
              <a:endParaRPr lang="zh-CN" altLang="en-US" sz="240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0" name="文本框 9"/>
            <p:cNvSpPr txBox="1"/>
            <p:nvPr/>
          </p:nvSpPr>
          <p:spPr>
            <a:xfrm>
              <a:off x="7590501" y="1702899"/>
              <a:ext cx="4383482" cy="521970"/>
            </a:xfrm>
            <a:prstGeom prst="rect">
              <a:avLst/>
            </a:prstGeom>
            <a:noFill/>
          </p:spPr>
          <p:txBody>
            <a:bodyPr wrap="square" rtlCol="0">
              <a:spAutoFit/>
              <a:scene3d>
                <a:camera prst="orthographicFront"/>
                <a:lightRig rig="threePt" dir="t"/>
              </a:scene3d>
              <a:sp3d contourW="12700"/>
            </a:bodyPr>
            <a:lstStyle/>
            <a:p>
              <a:pPr algn="dist"/>
              <a:r>
                <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开发工具及主要的技术</a:t>
              </a:r>
              <a:endPar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grpSp>
      <p:grpSp>
        <p:nvGrpSpPr>
          <p:cNvPr id="12" name="组合 11"/>
          <p:cNvGrpSpPr/>
          <p:nvPr/>
        </p:nvGrpSpPr>
        <p:grpSpPr>
          <a:xfrm>
            <a:off x="5099382" y="3568605"/>
            <a:ext cx="3912870" cy="827881"/>
            <a:chOff x="6591300" y="1650829"/>
            <a:chExt cx="3912870" cy="827881"/>
          </a:xfrm>
        </p:grpSpPr>
        <p:sp>
          <p:nvSpPr>
            <p:cNvPr id="13" name="菱形 12"/>
            <p:cNvSpPr/>
            <p:nvPr/>
          </p:nvSpPr>
          <p:spPr>
            <a:xfrm>
              <a:off x="6591300" y="1650829"/>
              <a:ext cx="827881" cy="827881"/>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rPr>
                <a:t>3</a:t>
              </a:r>
              <a:endParaRPr lang="zh-CN" altLang="en-US" sz="240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5" name="文本框 14"/>
            <p:cNvSpPr txBox="1"/>
            <p:nvPr/>
          </p:nvSpPr>
          <p:spPr>
            <a:xfrm>
              <a:off x="7590790" y="1702899"/>
              <a:ext cx="2913380" cy="521970"/>
            </a:xfrm>
            <a:prstGeom prst="rect">
              <a:avLst/>
            </a:prstGeom>
            <a:noFill/>
          </p:spPr>
          <p:txBody>
            <a:bodyPr wrap="square" rtlCol="0">
              <a:spAutoFit/>
              <a:scene3d>
                <a:camera prst="orthographicFront"/>
                <a:lightRig rig="threePt" dir="t"/>
              </a:scene3d>
              <a:sp3d contourW="12700"/>
            </a:bodyPr>
            <a:lstStyle/>
            <a:p>
              <a:pPr algn="dist"/>
              <a:r>
                <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系统功能结构图</a:t>
              </a:r>
              <a:endPar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grpSp>
      <p:grpSp>
        <p:nvGrpSpPr>
          <p:cNvPr id="17" name="组合 16"/>
          <p:cNvGrpSpPr/>
          <p:nvPr/>
        </p:nvGrpSpPr>
        <p:grpSpPr>
          <a:xfrm>
            <a:off x="5099382" y="4564540"/>
            <a:ext cx="3595370" cy="827881"/>
            <a:chOff x="6591300" y="1650829"/>
            <a:chExt cx="3595370" cy="827881"/>
          </a:xfrm>
        </p:grpSpPr>
        <p:sp>
          <p:nvSpPr>
            <p:cNvPr id="18" name="菱形 17"/>
            <p:cNvSpPr/>
            <p:nvPr/>
          </p:nvSpPr>
          <p:spPr>
            <a:xfrm>
              <a:off x="6591300" y="1650829"/>
              <a:ext cx="827881" cy="827881"/>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rPr>
                <a:t>4</a:t>
              </a:r>
              <a:endParaRPr lang="zh-CN" altLang="en-US" sz="2400" dirty="0">
                <a:solidFill>
                  <a:prstClr val="white"/>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0" name="文本框 19"/>
            <p:cNvSpPr txBox="1"/>
            <p:nvPr/>
          </p:nvSpPr>
          <p:spPr>
            <a:xfrm>
              <a:off x="7590790" y="1702899"/>
              <a:ext cx="2595880" cy="521970"/>
            </a:xfrm>
            <a:prstGeom prst="rect">
              <a:avLst/>
            </a:prstGeom>
            <a:noFill/>
          </p:spPr>
          <p:txBody>
            <a:bodyPr wrap="square" rtlCol="0">
              <a:spAutoFit/>
              <a:scene3d>
                <a:camera prst="orthographicFront"/>
                <a:lightRig rig="threePt" dir="t"/>
              </a:scene3d>
              <a:sp3d contourW="12700"/>
            </a:bodyPr>
            <a:lstStyle/>
            <a:p>
              <a:pPr algn="dist"/>
              <a:r>
                <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系统功能实现</a:t>
              </a:r>
              <a:endPar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grpSp>
      <p:sp>
        <p:nvSpPr>
          <p:cNvPr id="22" name="文本框 21"/>
          <p:cNvSpPr txBox="1"/>
          <p:nvPr/>
        </p:nvSpPr>
        <p:spPr>
          <a:xfrm>
            <a:off x="893267" y="1538452"/>
            <a:ext cx="3356061" cy="769441"/>
          </a:xfrm>
          <a:prstGeom prst="rect">
            <a:avLst/>
          </a:prstGeom>
          <a:noFill/>
        </p:spPr>
        <p:txBody>
          <a:bodyPr wrap="square" rtlCol="0">
            <a:spAutoFit/>
            <a:scene3d>
              <a:camera prst="orthographicFront"/>
              <a:lightRig rig="threePt" dir="t"/>
            </a:scene3d>
            <a:sp3d contourW="12700"/>
          </a:bodyPr>
          <a:lstStyle/>
          <a:p>
            <a:pPr defTabSz="914400">
              <a:defRPr/>
            </a:pPr>
            <a:r>
              <a:rPr lang="en-US" altLang="zh-CN" sz="4400" b="1" dirty="0">
                <a:solidFill>
                  <a:schemeClr val="accent1"/>
                </a:solidFill>
                <a:latin typeface="微软雅黑" panose="020B0503020204020204" pitchFamily="34" charset="-122"/>
                <a:ea typeface="微软雅黑" panose="020B0503020204020204" pitchFamily="34" charset="-122"/>
                <a:sym typeface="FZHei-B01S" panose="02010601030101010101" pitchFamily="2" charset="-122"/>
              </a:rPr>
              <a:t>CONTENTS</a:t>
            </a:r>
            <a:endParaRPr lang="zh-CN" altLang="en-US" sz="4400" b="1" dirty="0">
              <a:solidFill>
                <a:schemeClr val="accent1"/>
              </a:solidFill>
              <a:latin typeface="微软雅黑" panose="020B0503020204020204" pitchFamily="34" charset="-122"/>
              <a:ea typeface="微软雅黑" panose="020B0503020204020204" pitchFamily="34"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463169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首页</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商品展示</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3" name="图片 2"/>
          <p:cNvPicPr>
            <a:picLocks noChangeAspect="1"/>
          </p:cNvPicPr>
          <p:nvPr/>
        </p:nvPicPr>
        <p:blipFill>
          <a:blip r:embed="rId1"/>
          <a:srcRect r="1377"/>
          <a:stretch>
            <a:fillRect/>
          </a:stretch>
        </p:blipFill>
        <p:spPr>
          <a:xfrm>
            <a:off x="704850" y="1050925"/>
            <a:ext cx="10782300" cy="5016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35972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注册</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2" name="图片 1"/>
          <p:cNvPicPr>
            <a:picLocks noChangeAspect="1"/>
          </p:cNvPicPr>
          <p:nvPr/>
        </p:nvPicPr>
        <p:blipFill>
          <a:blip r:embed="rId1"/>
          <a:srcRect l="14085" r="9103"/>
          <a:stretch>
            <a:fillRect/>
          </a:stretch>
        </p:blipFill>
        <p:spPr>
          <a:xfrm>
            <a:off x="144780" y="914400"/>
            <a:ext cx="4023995" cy="5029200"/>
          </a:xfrm>
          <a:prstGeom prst="rect">
            <a:avLst/>
          </a:prstGeom>
        </p:spPr>
      </p:pic>
      <p:pic>
        <p:nvPicPr>
          <p:cNvPr id="3" name="图片 2"/>
          <p:cNvPicPr>
            <a:picLocks noChangeAspect="1"/>
          </p:cNvPicPr>
          <p:nvPr/>
        </p:nvPicPr>
        <p:blipFill>
          <a:blip r:embed="rId2"/>
          <a:srcRect l="12042" r="10611" b="4521"/>
          <a:stretch>
            <a:fillRect/>
          </a:stretch>
        </p:blipFill>
        <p:spPr>
          <a:xfrm>
            <a:off x="4086860" y="914400"/>
            <a:ext cx="4017645" cy="4935220"/>
          </a:xfrm>
          <a:prstGeom prst="rect">
            <a:avLst/>
          </a:prstGeom>
        </p:spPr>
      </p:pic>
      <p:pic>
        <p:nvPicPr>
          <p:cNvPr id="4" name="图片 3"/>
          <p:cNvPicPr>
            <a:picLocks noChangeAspect="1"/>
          </p:cNvPicPr>
          <p:nvPr/>
        </p:nvPicPr>
        <p:blipFill>
          <a:blip r:embed="rId3"/>
          <a:srcRect l="5729" r="5527"/>
          <a:stretch>
            <a:fillRect/>
          </a:stretch>
        </p:blipFill>
        <p:spPr>
          <a:xfrm>
            <a:off x="7949565" y="914400"/>
            <a:ext cx="3905250" cy="4845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35972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登录</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32" name="图片 31"/>
          <p:cNvPicPr>
            <a:picLocks noChangeAspect="1"/>
          </p:cNvPicPr>
          <p:nvPr/>
        </p:nvPicPr>
        <p:blipFill>
          <a:blip r:embed="rId1"/>
          <a:stretch>
            <a:fillRect/>
          </a:stretch>
        </p:blipFill>
        <p:spPr>
          <a:xfrm>
            <a:off x="890270" y="857250"/>
            <a:ext cx="5403850" cy="5105400"/>
          </a:xfrm>
          <a:prstGeom prst="rect">
            <a:avLst/>
          </a:prstGeom>
        </p:spPr>
      </p:pic>
      <p:pic>
        <p:nvPicPr>
          <p:cNvPr id="33" name="图片 32"/>
          <p:cNvPicPr>
            <a:picLocks noChangeAspect="1"/>
          </p:cNvPicPr>
          <p:nvPr/>
        </p:nvPicPr>
        <p:blipFill>
          <a:blip r:embed="rId2"/>
          <a:stretch>
            <a:fillRect/>
          </a:stretch>
        </p:blipFill>
        <p:spPr>
          <a:xfrm>
            <a:off x="6294120" y="857250"/>
            <a:ext cx="4311650" cy="5067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gs>
            <a:gs pos="100000">
              <a:srgbClr val="E6E6E8"/>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45446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首页（已登录）</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2" name="图片 1"/>
          <p:cNvPicPr>
            <a:picLocks noChangeAspect="1"/>
          </p:cNvPicPr>
          <p:nvPr/>
        </p:nvPicPr>
        <p:blipFill>
          <a:blip r:embed="rId1"/>
          <a:srcRect l="396" r="1578"/>
          <a:stretch>
            <a:fillRect/>
          </a:stretch>
        </p:blipFill>
        <p:spPr>
          <a:xfrm>
            <a:off x="654050" y="790575"/>
            <a:ext cx="10884535" cy="5276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35972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个人信息</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2" name="图片 1"/>
          <p:cNvPicPr>
            <a:picLocks noChangeAspect="1"/>
          </p:cNvPicPr>
          <p:nvPr/>
        </p:nvPicPr>
        <p:blipFill>
          <a:blip r:embed="rId1"/>
          <a:stretch>
            <a:fillRect/>
          </a:stretch>
        </p:blipFill>
        <p:spPr>
          <a:xfrm>
            <a:off x="2118360" y="1050925"/>
            <a:ext cx="4102100" cy="4832350"/>
          </a:xfrm>
          <a:prstGeom prst="rect">
            <a:avLst/>
          </a:prstGeom>
        </p:spPr>
      </p:pic>
      <p:pic>
        <p:nvPicPr>
          <p:cNvPr id="4" name="图片 3"/>
          <p:cNvPicPr>
            <a:picLocks noChangeAspect="1"/>
          </p:cNvPicPr>
          <p:nvPr/>
        </p:nvPicPr>
        <p:blipFill>
          <a:blip r:embed="rId2"/>
          <a:stretch>
            <a:fillRect/>
          </a:stretch>
        </p:blipFill>
        <p:spPr>
          <a:xfrm>
            <a:off x="6220460" y="1050925"/>
            <a:ext cx="4127500" cy="4699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39522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商品分类</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4" name="图片 3"/>
          <p:cNvPicPr>
            <a:picLocks noChangeAspect="1"/>
          </p:cNvPicPr>
          <p:nvPr/>
        </p:nvPicPr>
        <p:blipFill>
          <a:blip r:embed="rId1"/>
          <a:stretch>
            <a:fillRect/>
          </a:stretch>
        </p:blipFill>
        <p:spPr>
          <a:xfrm>
            <a:off x="452120" y="1050925"/>
            <a:ext cx="11288395" cy="5162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35972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购物车</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2" name="图片 1"/>
          <p:cNvPicPr>
            <a:picLocks noChangeAspect="1"/>
          </p:cNvPicPr>
          <p:nvPr/>
        </p:nvPicPr>
        <p:blipFill>
          <a:blip r:embed="rId1"/>
          <a:stretch>
            <a:fillRect/>
          </a:stretch>
        </p:blipFill>
        <p:spPr>
          <a:xfrm>
            <a:off x="777875" y="780415"/>
            <a:ext cx="10636250" cy="5314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51257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购物车（删除订单）</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3" name="图片 2"/>
          <p:cNvPicPr>
            <a:picLocks noChangeAspect="1"/>
          </p:cNvPicPr>
          <p:nvPr/>
        </p:nvPicPr>
        <p:blipFill>
          <a:blip r:embed="rId1"/>
          <a:stretch>
            <a:fillRect/>
          </a:stretch>
        </p:blipFill>
        <p:spPr>
          <a:xfrm>
            <a:off x="809625" y="1155700"/>
            <a:ext cx="10572750" cy="4546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461899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购物车（支付）</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2" name="图片 1"/>
          <p:cNvPicPr>
            <a:picLocks noChangeAspect="1"/>
          </p:cNvPicPr>
          <p:nvPr/>
        </p:nvPicPr>
        <p:blipFill>
          <a:blip r:embed="rId1"/>
          <a:stretch>
            <a:fillRect/>
          </a:stretch>
        </p:blipFill>
        <p:spPr>
          <a:xfrm>
            <a:off x="1270000" y="819150"/>
            <a:ext cx="9652000" cy="5219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35972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商品详情</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3" name="图片 2"/>
          <p:cNvPicPr>
            <a:picLocks noChangeAspect="1"/>
          </p:cNvPicPr>
          <p:nvPr/>
        </p:nvPicPr>
        <p:blipFill>
          <a:blip r:embed="rId1"/>
          <a:stretch>
            <a:fillRect/>
          </a:stretch>
        </p:blipFill>
        <p:spPr>
          <a:xfrm>
            <a:off x="1390650" y="892175"/>
            <a:ext cx="9410700" cy="5073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gs>
            <a:gs pos="100000">
              <a:srgbClr val="E6E6E8"/>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7" name="文本框 26"/>
          <p:cNvSpPr txBox="1"/>
          <p:nvPr/>
        </p:nvSpPr>
        <p:spPr>
          <a:xfrm>
            <a:off x="2349472" y="2548820"/>
            <a:ext cx="2220481"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rPr>
              <a:t>  </a:t>
            </a:r>
            <a:r>
              <a:rPr kumimoji="0" lang="en-US" altLang="zh-CN" sz="1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rPr>
              <a:t>01</a:t>
            </a:r>
            <a:endParaRPr kumimoji="0" lang="en-US" altLang="zh-CN" sz="8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8" name="文本框 27"/>
          <p:cNvSpPr txBox="1"/>
          <p:nvPr/>
        </p:nvSpPr>
        <p:spPr>
          <a:xfrm>
            <a:off x="5474970" y="3088640"/>
            <a:ext cx="4220845" cy="829945"/>
          </a:xfrm>
          <a:prstGeom prst="rect">
            <a:avLst/>
          </a:prstGeom>
          <a:noFill/>
        </p:spPr>
        <p:txBody>
          <a:bodyPr wrap="square" rtlCol="0">
            <a:spAutoFit/>
          </a:bodyPr>
          <a:lstStyle/>
          <a:p>
            <a:pPr algn="dist"/>
            <a:r>
              <a:rPr kumimoji="1" lang="zh-CN" altLang="en-US" sz="4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系统总体介绍</a:t>
            </a:r>
            <a:endParaRPr kumimoji="1" lang="zh-CN" altLang="en-US" sz="4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arn(inVertical)">
                                      <p:cBhvr>
                                        <p:cTn id="25" dur="500"/>
                                        <p:tgtEl>
                                          <p:spTgt spid="2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childTnLst>
                          </p:cTn>
                        </p:par>
                        <p:par>
                          <p:cTn id="42" fill="hold">
                            <p:stCondLst>
                              <p:cond delay="1500"/>
                            </p:stCondLst>
                            <p:childTnLst>
                              <p:par>
                                <p:cTn id="43" presetID="55"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strVal val="#ppt_w*0.70"/>
                                          </p:val>
                                        </p:tav>
                                        <p:tav tm="100000">
                                          <p:val>
                                            <p:strVal val="#ppt_w"/>
                                          </p:val>
                                        </p:tav>
                                      </p:tavLst>
                                    </p:anim>
                                    <p:anim calcmode="lin" valueType="num">
                                      <p:cBhvr>
                                        <p:cTn id="46" dur="1000" fill="hold"/>
                                        <p:tgtEl>
                                          <p:spTgt spid="28"/>
                                        </p:tgtEl>
                                        <p:attrNameLst>
                                          <p:attrName>ppt_h</p:attrName>
                                        </p:attrNameLst>
                                      </p:cBhvr>
                                      <p:tavLst>
                                        <p:tav tm="0">
                                          <p:val>
                                            <p:strVal val="#ppt_h"/>
                                          </p:val>
                                        </p:tav>
                                        <p:tav tm="100000">
                                          <p:val>
                                            <p:strVal val="#ppt_h"/>
                                          </p:val>
                                        </p:tav>
                                      </p:tavLst>
                                    </p:anim>
                                    <p:animEffect transition="in" filter="fade">
                                      <p:cBhvr>
                                        <p:cTn id="4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413448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已购买订单</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2" name="图片 1"/>
          <p:cNvPicPr>
            <a:picLocks noChangeAspect="1"/>
          </p:cNvPicPr>
          <p:nvPr/>
        </p:nvPicPr>
        <p:blipFill>
          <a:blip r:embed="rId1"/>
          <a:stretch>
            <a:fillRect/>
          </a:stretch>
        </p:blipFill>
        <p:spPr>
          <a:xfrm>
            <a:off x="1504950" y="790575"/>
            <a:ext cx="9182100" cy="5276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413448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系统功能实现</a:t>
            </a:r>
            <a:r>
              <a:rPr kumimoji="1"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a:t>
            </a:r>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退出</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4" name="图片 3"/>
          <p:cNvPicPr>
            <a:picLocks noChangeAspect="1"/>
          </p:cNvPicPr>
          <p:nvPr/>
        </p:nvPicPr>
        <p:blipFill>
          <a:blip r:embed="rId1"/>
          <a:stretch>
            <a:fillRect/>
          </a:stretch>
        </p:blipFill>
        <p:spPr>
          <a:xfrm>
            <a:off x="1260475" y="927100"/>
            <a:ext cx="9671685" cy="5003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flipH="1">
            <a:off x="9473456" y="1066691"/>
            <a:ext cx="840606" cy="391982"/>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8632850" y="1261096"/>
            <a:ext cx="840606" cy="391982"/>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910545" y="5347172"/>
            <a:ext cx="840606" cy="391982"/>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069939" y="5541577"/>
            <a:ext cx="840606" cy="391982"/>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5178458" y="1364474"/>
            <a:ext cx="1835083" cy="645459"/>
            <a:chOff x="5178000" y="1248360"/>
            <a:chExt cx="1835083" cy="645459"/>
          </a:xfrm>
        </p:grpSpPr>
        <p:cxnSp>
          <p:nvCxnSpPr>
            <p:cNvPr id="43" name="直接连接符 42"/>
            <p:cNvCxnSpPr/>
            <p:nvPr/>
          </p:nvCxnSpPr>
          <p:spPr>
            <a:xfrm>
              <a:off x="5178000" y="1267408"/>
              <a:ext cx="1835083"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178000" y="1248360"/>
              <a:ext cx="0" cy="645459"/>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13083" y="1248360"/>
              <a:ext cx="0" cy="645459"/>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a:off x="6096458" y="4079263"/>
            <a:ext cx="0" cy="660400"/>
          </a:xfrm>
          <a:prstGeom prst="line">
            <a:avLst/>
          </a:prstGeom>
          <a:ln w="63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921219" y="1907729"/>
            <a:ext cx="6349559" cy="1723167"/>
            <a:chOff x="2920761" y="1791615"/>
            <a:chExt cx="6349559" cy="1723167"/>
          </a:xfrm>
        </p:grpSpPr>
        <p:sp>
          <p:nvSpPr>
            <p:cNvPr id="48" name="文本框 47"/>
            <p:cNvSpPr txBox="1"/>
            <p:nvPr/>
          </p:nvSpPr>
          <p:spPr>
            <a:xfrm>
              <a:off x="4867877" y="1791615"/>
              <a:ext cx="2418747" cy="1107996"/>
            </a:xfrm>
            <a:prstGeom prst="rect">
              <a:avLst/>
            </a:prstGeom>
            <a:noFill/>
          </p:spPr>
          <p:txBody>
            <a:bodyPr wrap="square" rtlCol="0">
              <a:spAutoFit/>
            </a:bodyPr>
            <a:lstStyle/>
            <a:p>
              <a:pPr algn="dist"/>
              <a:r>
                <a:rPr lang="en-US" altLang="zh-CN" sz="6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2019</a:t>
              </a:r>
              <a:endParaRPr lang="zh-CN" altLang="en-US" sz="66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endParaRPr>
            </a:p>
          </p:txBody>
        </p:sp>
        <p:sp>
          <p:nvSpPr>
            <p:cNvPr id="49" name="文本框 48"/>
            <p:cNvSpPr txBox="1"/>
            <p:nvPr/>
          </p:nvSpPr>
          <p:spPr>
            <a:xfrm>
              <a:off x="2920761" y="2745341"/>
              <a:ext cx="6349559" cy="769441"/>
            </a:xfrm>
            <a:prstGeom prst="rect">
              <a:avLst/>
            </a:prstGeom>
            <a:noFill/>
          </p:spPr>
          <p:txBody>
            <a:bodyPr wrap="square" rtlCol="0">
              <a:spAutoFit/>
            </a:bodyPr>
            <a:lstStyle/>
            <a:p>
              <a:pPr algn="dist"/>
              <a:r>
                <a:rPr lang="zh-CN" altLang="en-US" sz="44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非常感谢您的观看</a:t>
              </a:r>
              <a:endParaRPr lang="zh-CN" altLang="en-US" sz="4400" b="1"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endParaRPr>
            </a:p>
          </p:txBody>
        </p:sp>
      </p:grpSp>
      <p:grpSp>
        <p:nvGrpSpPr>
          <p:cNvPr id="50" name="组合 49"/>
          <p:cNvGrpSpPr/>
          <p:nvPr/>
        </p:nvGrpSpPr>
        <p:grpSpPr>
          <a:xfrm>
            <a:off x="5178458" y="3696226"/>
            <a:ext cx="1835083" cy="1634379"/>
            <a:chOff x="5178000" y="3580112"/>
            <a:chExt cx="1835083" cy="1634379"/>
          </a:xfrm>
        </p:grpSpPr>
        <p:cxnSp>
          <p:nvCxnSpPr>
            <p:cNvPr id="51" name="直接连接符 50"/>
            <p:cNvCxnSpPr/>
            <p:nvPr/>
          </p:nvCxnSpPr>
          <p:spPr>
            <a:xfrm flipV="1">
              <a:off x="7013083" y="3580112"/>
              <a:ext cx="0" cy="1634379"/>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178000" y="5193853"/>
              <a:ext cx="1835083"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5178000" y="3580112"/>
              <a:ext cx="0" cy="1634379"/>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55" name="椭圆 54"/>
          <p:cNvSpPr/>
          <p:nvPr/>
        </p:nvSpPr>
        <p:spPr>
          <a:xfrm rot="9600000">
            <a:off x="4045782" y="4504896"/>
            <a:ext cx="4101352" cy="774786"/>
          </a:xfrm>
          <a:prstGeom prst="ellipse">
            <a:avLst/>
          </a:prstGeom>
          <a:noFill/>
          <a:ln w="31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1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6" name="文本框 55"/>
          <p:cNvSpPr txBox="1"/>
          <p:nvPr/>
        </p:nvSpPr>
        <p:spPr>
          <a:xfrm>
            <a:off x="5012055" y="4855845"/>
            <a:ext cx="2169795" cy="337185"/>
          </a:xfrm>
          <a:prstGeom prst="rect">
            <a:avLst/>
          </a:prstGeom>
          <a:noFill/>
        </p:spPr>
        <p:txBody>
          <a:bodyPr wrap="square" rtlCol="0">
            <a:spAutoFit/>
          </a:bodyPr>
          <a:lstStyle/>
          <a:p>
            <a:pPr algn="dist"/>
            <a:r>
              <a:rPr lang="zh-CN" altLang="en-US" sz="1600"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ヾ</a:t>
            </a:r>
            <a:r>
              <a:rPr lang="en-US" altLang="zh-CN" sz="1600"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rPr>
              <a:t>(ToT)Bye~Bye~</a:t>
            </a:r>
            <a:endParaRPr lang="en-US" altLang="zh-CN" sz="1600" dirty="0">
              <a:solidFill>
                <a:schemeClr val="bg2">
                  <a:lumMod val="10000"/>
                </a:schemeClr>
              </a:solidFill>
              <a:latin typeface="微软雅黑" panose="020B0503020204020204" pitchFamily="34" charset="-122"/>
              <a:ea typeface="微软雅黑" panose="020B0503020204020204" pitchFamily="34" charset="-122"/>
              <a:cs typeface="Segoe UI" panose="020B0502040204020203" pitchFamily="34" charset="0"/>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0"/>
          <p:cNvSpPr txBox="1">
            <a:spLocks noChangeArrowheads="1"/>
          </p:cNvSpPr>
          <p:nvPr/>
        </p:nvSpPr>
        <p:spPr bwMode="auto">
          <a:xfrm>
            <a:off x="174625" y="220980"/>
            <a:ext cx="36887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系统总体介绍之开发背景</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 name="文本框 1"/>
          <p:cNvSpPr txBox="1"/>
          <p:nvPr/>
        </p:nvSpPr>
        <p:spPr>
          <a:xfrm>
            <a:off x="869315" y="1013460"/>
            <a:ext cx="5810250" cy="4831080"/>
          </a:xfrm>
          <a:prstGeom prst="rect">
            <a:avLst/>
          </a:prstGeom>
          <a:noFill/>
        </p:spPr>
        <p:txBody>
          <a:bodyPr wrap="square" rtlCol="0">
            <a:spAutoFit/>
          </a:bodyPr>
          <a:lstStyle/>
          <a:p>
            <a:r>
              <a:rPr kumimoji="1"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	</a:t>
            </a:r>
            <a:r>
              <a:rPr kumimoji="1" 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互联网的迅猛发展正以前所未有的深度和广度影响和改变着人类生活的各个方面。</a:t>
            </a:r>
            <a:endParaRPr kumimoji="1" 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a:p>
            <a:r>
              <a:rPr kumimoji="1"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	</a:t>
            </a:r>
            <a:r>
              <a:rPr kumimoji="1" 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现在人们对于互联网技术的要求已不单单是浏览一下网页，收发电子邮件，日益忙碌的人们开始追求足不出户就能买到心仪商品，是越来越多上网爱好者实现购物的一种方式。</a:t>
            </a:r>
            <a:endParaRPr kumimoji="1" 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a:p>
            <a:r>
              <a:rPr kumimoji="1"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	</a:t>
            </a:r>
            <a:r>
              <a:rPr kumimoji="1" 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对于商家来说，拥有一个属于自己的网站是至关重要的。</a:t>
            </a:r>
            <a:endParaRPr kumimoji="1" 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grpSp>
        <p:nvGrpSpPr>
          <p:cNvPr id="125" name="组合 124"/>
          <p:cNvGrpSpPr/>
          <p:nvPr>
            <p:custDataLst>
              <p:tags r:id="rId1"/>
            </p:custDataLst>
          </p:nvPr>
        </p:nvGrpSpPr>
        <p:grpSpPr>
          <a:xfrm>
            <a:off x="6679565" y="1558925"/>
            <a:ext cx="4424045" cy="3458210"/>
            <a:chOff x="10685" y="2917"/>
            <a:chExt cx="7376" cy="4627"/>
          </a:xfrm>
        </p:grpSpPr>
        <p:sp>
          <p:nvSpPr>
            <p:cNvPr id="126" name="PA-圆角矩形 2"/>
            <p:cNvSpPr/>
            <p:nvPr>
              <p:custDataLst>
                <p:tags r:id="rId2"/>
              </p:custDataLst>
            </p:nvPr>
          </p:nvSpPr>
          <p:spPr>
            <a:xfrm>
              <a:off x="10685" y="2917"/>
              <a:ext cx="5938" cy="639"/>
            </a:xfrm>
            <a:prstGeom prst="roundRect">
              <a:avLst>
                <a:gd name="adj" fmla="val 8586"/>
              </a:avLst>
            </a:prstGeom>
            <a:blipFill dpi="0" rotWithShape="0">
              <a:blip r:embed="rId3" cstate="screen"/>
              <a:srcRect/>
              <a:tile tx="579.562359439569" ty="-37675.5312148451" sx="100000" sy="100000"/>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8" name="PA-圆角矩形 3"/>
            <p:cNvSpPr/>
            <p:nvPr>
              <p:custDataLst>
                <p:tags r:id="rId4"/>
              </p:custDataLst>
            </p:nvPr>
          </p:nvSpPr>
          <p:spPr>
            <a:xfrm>
              <a:off x="12123" y="3590"/>
              <a:ext cx="5938" cy="639"/>
            </a:xfrm>
            <a:prstGeom prst="roundRect">
              <a:avLst>
                <a:gd name="adj" fmla="val 8586"/>
              </a:avLst>
            </a:prstGeom>
            <a:blipFill dpi="0" rotWithShape="0">
              <a:blip r:embed="rId3" cstate="screen"/>
              <a:srcRect/>
              <a:tile tx="-912808.613535139" ty="-465065.035394859" sx="100000" sy="100000"/>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9" name="PA-圆角矩形 4"/>
            <p:cNvSpPr/>
            <p:nvPr>
              <p:custDataLst>
                <p:tags r:id="rId5"/>
              </p:custDataLst>
            </p:nvPr>
          </p:nvSpPr>
          <p:spPr>
            <a:xfrm>
              <a:off x="11059" y="4263"/>
              <a:ext cx="5938" cy="639"/>
            </a:xfrm>
            <a:prstGeom prst="roundRect">
              <a:avLst>
                <a:gd name="adj" fmla="val 8586"/>
              </a:avLst>
            </a:prstGeom>
            <a:blipFill dpi="0" rotWithShape="0">
              <a:blip r:embed="rId3" cstate="screen"/>
              <a:srcRect/>
              <a:tile tx="-236901.340144489" ty="-892454.655718184" sx="100000" sy="100000"/>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0" name="PA-圆角矩形 5"/>
            <p:cNvSpPr/>
            <p:nvPr>
              <p:custDataLst>
                <p:tags r:id="rId6"/>
              </p:custDataLst>
            </p:nvPr>
          </p:nvSpPr>
          <p:spPr>
            <a:xfrm>
              <a:off x="10685" y="4937"/>
              <a:ext cx="7077" cy="1260"/>
            </a:xfrm>
            <a:prstGeom prst="roundRect">
              <a:avLst>
                <a:gd name="adj" fmla="val 8586"/>
              </a:avLst>
            </a:prstGeom>
            <a:blipFill dpi="0" rotWithShape="0">
              <a:blip r:embed="rId3" cstate="screen"/>
              <a:srcRect/>
              <a:tile tx="579.562359439569" ty="-1319844.1598982" sx="100000" sy="100000"/>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1" name="PA-圆角矩形 6"/>
            <p:cNvSpPr/>
            <p:nvPr>
              <p:custDataLst>
                <p:tags r:id="rId7"/>
              </p:custDataLst>
            </p:nvPr>
          </p:nvSpPr>
          <p:spPr>
            <a:xfrm>
              <a:off x="10685" y="6231"/>
              <a:ext cx="5938" cy="639"/>
            </a:xfrm>
            <a:prstGeom prst="roundRect">
              <a:avLst>
                <a:gd name="adj" fmla="val 8586"/>
              </a:avLst>
            </a:prstGeom>
            <a:blipFill dpi="0" rotWithShape="0">
              <a:blip r:embed="rId3" cstate="screen"/>
              <a:srcRect/>
              <a:tile tx="579.562359439569" ty="-2141893.51820332" sx="100000" sy="100000"/>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2" name="PA-圆角矩形 7"/>
            <p:cNvSpPr/>
            <p:nvPr>
              <p:custDataLst>
                <p:tags r:id="rId8"/>
              </p:custDataLst>
            </p:nvPr>
          </p:nvSpPr>
          <p:spPr>
            <a:xfrm>
              <a:off x="11885" y="6905"/>
              <a:ext cx="5938" cy="639"/>
            </a:xfrm>
            <a:prstGeom prst="roundRect">
              <a:avLst>
                <a:gd name="adj" fmla="val 8586"/>
              </a:avLst>
            </a:prstGeom>
            <a:blipFill dpi="0" rotWithShape="0">
              <a:blip r:embed="rId3" cstate="screen"/>
              <a:srcRect/>
              <a:tile tx="-761718.939648585" ty="-2569663.74016193" sx="100000" sy="100000"/>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a:off x="7523480" y="1687195"/>
            <a:ext cx="3754120" cy="3672205"/>
          </a:xfrm>
          <a:custGeom>
            <a:avLst/>
            <a:gdLst>
              <a:gd name="T0" fmla="*/ 1106 w 1129"/>
              <a:gd name="T1" fmla="*/ 0 h 1089"/>
              <a:gd name="T2" fmla="*/ 885 w 1129"/>
              <a:gd name="T3" fmla="*/ 56 h 1089"/>
              <a:gd name="T4" fmla="*/ 12 w 1129"/>
              <a:gd name="T5" fmla="*/ 289 h 1089"/>
              <a:gd name="T6" fmla="*/ 34 w 1129"/>
              <a:gd name="T7" fmla="*/ 667 h 1089"/>
              <a:gd name="T8" fmla="*/ 56 w 1129"/>
              <a:gd name="T9" fmla="*/ 695 h 1089"/>
              <a:gd name="T10" fmla="*/ 673 w 1129"/>
              <a:gd name="T11" fmla="*/ 756 h 1089"/>
              <a:gd name="T12" fmla="*/ 751 w 1129"/>
              <a:gd name="T13" fmla="*/ 845 h 1089"/>
              <a:gd name="T14" fmla="*/ 723 w 1129"/>
              <a:gd name="T15" fmla="*/ 906 h 1089"/>
              <a:gd name="T16" fmla="*/ 0 w 1129"/>
              <a:gd name="T17" fmla="*/ 923 h 1089"/>
              <a:gd name="T18" fmla="*/ 17 w 1129"/>
              <a:gd name="T19" fmla="*/ 961 h 1089"/>
              <a:gd name="T20" fmla="*/ 67 w 1129"/>
              <a:gd name="T21" fmla="*/ 984 h 1089"/>
              <a:gd name="T22" fmla="*/ 73 w 1129"/>
              <a:gd name="T23" fmla="*/ 1068 h 1089"/>
              <a:gd name="T24" fmla="*/ 162 w 1129"/>
              <a:gd name="T25" fmla="*/ 1068 h 1089"/>
              <a:gd name="T26" fmla="*/ 173 w 1129"/>
              <a:gd name="T27" fmla="*/ 984 h 1089"/>
              <a:gd name="T28" fmla="*/ 562 w 1129"/>
              <a:gd name="T29" fmla="*/ 973 h 1089"/>
              <a:gd name="T30" fmla="*/ 540 w 1129"/>
              <a:gd name="T31" fmla="*/ 1051 h 1089"/>
              <a:gd name="T32" fmla="*/ 623 w 1129"/>
              <a:gd name="T33" fmla="*/ 1083 h 1089"/>
              <a:gd name="T34" fmla="*/ 662 w 1129"/>
              <a:gd name="T35" fmla="*/ 1007 h 1089"/>
              <a:gd name="T36" fmla="*/ 729 w 1129"/>
              <a:gd name="T37" fmla="*/ 961 h 1089"/>
              <a:gd name="T38" fmla="*/ 795 w 1129"/>
              <a:gd name="T39" fmla="*/ 917 h 1089"/>
              <a:gd name="T40" fmla="*/ 807 w 1129"/>
              <a:gd name="T41" fmla="*/ 828 h 1089"/>
              <a:gd name="T42" fmla="*/ 712 w 1129"/>
              <a:gd name="T43" fmla="*/ 717 h 1089"/>
              <a:gd name="T44" fmla="*/ 1117 w 1129"/>
              <a:gd name="T45" fmla="*/ 50 h 1089"/>
              <a:gd name="T46" fmla="*/ 162 w 1129"/>
              <a:gd name="T47" fmla="*/ 1022 h 1089"/>
              <a:gd name="T48" fmla="*/ 118 w 1129"/>
              <a:gd name="T49" fmla="*/ 1068 h 1089"/>
              <a:gd name="T50" fmla="*/ 78 w 1129"/>
              <a:gd name="T51" fmla="*/ 1022 h 1089"/>
              <a:gd name="T52" fmla="*/ 118 w 1129"/>
              <a:gd name="T53" fmla="*/ 978 h 1089"/>
              <a:gd name="T54" fmla="*/ 162 w 1129"/>
              <a:gd name="T55" fmla="*/ 1022 h 1089"/>
              <a:gd name="T56" fmla="*/ 617 w 1129"/>
              <a:gd name="T57" fmla="*/ 1062 h 1089"/>
              <a:gd name="T58" fmla="*/ 562 w 1129"/>
              <a:gd name="T59" fmla="*/ 1039 h 1089"/>
              <a:gd name="T60" fmla="*/ 584 w 1129"/>
              <a:gd name="T61" fmla="*/ 984 h 1089"/>
              <a:gd name="T62" fmla="*/ 640 w 1129"/>
              <a:gd name="T63" fmla="*/ 1007 h 1089"/>
              <a:gd name="T64" fmla="*/ 723 w 1129"/>
              <a:gd name="T65" fmla="*/ 450 h 1089"/>
              <a:gd name="T66" fmla="*/ 668 w 1129"/>
              <a:gd name="T67" fmla="*/ 584 h 1089"/>
              <a:gd name="T68" fmla="*/ 139 w 1129"/>
              <a:gd name="T69" fmla="*/ 450 h 1089"/>
              <a:gd name="T70" fmla="*/ 423 w 1129"/>
              <a:gd name="T71" fmla="*/ 450 h 1089"/>
              <a:gd name="T72" fmla="*/ 423 w 1129"/>
              <a:gd name="T73" fmla="*/ 450 h 1089"/>
              <a:gd name="T74" fmla="*/ 401 w 1129"/>
              <a:gd name="T75" fmla="*/ 434 h 1089"/>
              <a:gd name="T76" fmla="*/ 295 w 1129"/>
              <a:gd name="T77" fmla="*/ 556 h 1089"/>
              <a:gd name="T78" fmla="*/ 162 w 1129"/>
              <a:gd name="T79" fmla="*/ 339 h 1089"/>
              <a:gd name="T80" fmla="*/ 273 w 1129"/>
              <a:gd name="T81" fmla="*/ 450 h 1089"/>
              <a:gd name="T82" fmla="*/ 273 w 1129"/>
              <a:gd name="T83" fmla="*/ 450 h 1089"/>
              <a:gd name="T84" fmla="*/ 162 w 1129"/>
              <a:gd name="T85" fmla="*/ 579 h 1089"/>
              <a:gd name="T86" fmla="*/ 401 w 1129"/>
              <a:gd name="T87" fmla="*/ 667 h 1089"/>
              <a:gd name="T88" fmla="*/ 529 w 1129"/>
              <a:gd name="T89" fmla="*/ 579 h 1089"/>
              <a:gd name="T90" fmla="*/ 423 w 1129"/>
              <a:gd name="T91" fmla="*/ 434 h 1089"/>
              <a:gd name="T92" fmla="*/ 423 w 1129"/>
              <a:gd name="T93" fmla="*/ 434 h 1089"/>
              <a:gd name="T94" fmla="*/ 545 w 1129"/>
              <a:gd name="T95" fmla="*/ 556 h 1089"/>
              <a:gd name="T96" fmla="*/ 651 w 1129"/>
              <a:gd name="T97" fmla="*/ 322 h 1089"/>
              <a:gd name="T98" fmla="*/ 139 w 1129"/>
              <a:gd name="T99" fmla="*/ 339 h 1089"/>
              <a:gd name="T100" fmla="*/ 56 w 1129"/>
              <a:gd name="T101" fmla="*/ 339 h 1089"/>
              <a:gd name="T102" fmla="*/ 84 w 1129"/>
              <a:gd name="T103" fmla="*/ 640 h 1089"/>
              <a:gd name="T104" fmla="*/ 651 w 1129"/>
              <a:gd name="T105" fmla="*/ 579 h 1089"/>
              <a:gd name="T106" fmla="*/ 734 w 1129"/>
              <a:gd name="T107" fmla="*/ 434 h 1089"/>
              <a:gd name="T108" fmla="*/ 734 w 1129"/>
              <a:gd name="T109" fmla="*/ 434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9" h="1089">
                <a:moveTo>
                  <a:pt x="1129" y="23"/>
                </a:moveTo>
                <a:lnTo>
                  <a:pt x="1123" y="12"/>
                </a:lnTo>
                <a:lnTo>
                  <a:pt x="1117" y="6"/>
                </a:lnTo>
                <a:lnTo>
                  <a:pt x="1106" y="0"/>
                </a:lnTo>
                <a:lnTo>
                  <a:pt x="1096" y="0"/>
                </a:lnTo>
                <a:lnTo>
                  <a:pt x="906" y="39"/>
                </a:lnTo>
                <a:lnTo>
                  <a:pt x="895" y="44"/>
                </a:lnTo>
                <a:lnTo>
                  <a:pt x="885" y="56"/>
                </a:lnTo>
                <a:lnTo>
                  <a:pt x="801" y="261"/>
                </a:lnTo>
                <a:lnTo>
                  <a:pt x="795" y="261"/>
                </a:lnTo>
                <a:lnTo>
                  <a:pt x="23" y="289"/>
                </a:lnTo>
                <a:lnTo>
                  <a:pt x="12" y="289"/>
                </a:lnTo>
                <a:lnTo>
                  <a:pt x="6" y="295"/>
                </a:lnTo>
                <a:lnTo>
                  <a:pt x="0" y="305"/>
                </a:lnTo>
                <a:lnTo>
                  <a:pt x="0" y="317"/>
                </a:lnTo>
                <a:lnTo>
                  <a:pt x="34" y="667"/>
                </a:lnTo>
                <a:lnTo>
                  <a:pt x="34" y="678"/>
                </a:lnTo>
                <a:lnTo>
                  <a:pt x="40" y="684"/>
                </a:lnTo>
                <a:lnTo>
                  <a:pt x="46" y="689"/>
                </a:lnTo>
                <a:lnTo>
                  <a:pt x="56" y="695"/>
                </a:lnTo>
                <a:lnTo>
                  <a:pt x="640" y="745"/>
                </a:lnTo>
                <a:lnTo>
                  <a:pt x="645" y="745"/>
                </a:lnTo>
                <a:lnTo>
                  <a:pt x="651" y="745"/>
                </a:lnTo>
                <a:lnTo>
                  <a:pt x="673" y="756"/>
                </a:lnTo>
                <a:lnTo>
                  <a:pt x="701" y="778"/>
                </a:lnTo>
                <a:lnTo>
                  <a:pt x="734" y="806"/>
                </a:lnTo>
                <a:lnTo>
                  <a:pt x="746" y="822"/>
                </a:lnTo>
                <a:lnTo>
                  <a:pt x="751" y="845"/>
                </a:lnTo>
                <a:lnTo>
                  <a:pt x="756" y="872"/>
                </a:lnTo>
                <a:lnTo>
                  <a:pt x="746" y="889"/>
                </a:lnTo>
                <a:lnTo>
                  <a:pt x="734" y="900"/>
                </a:lnTo>
                <a:lnTo>
                  <a:pt x="723" y="906"/>
                </a:lnTo>
                <a:lnTo>
                  <a:pt x="23" y="906"/>
                </a:lnTo>
                <a:lnTo>
                  <a:pt x="17" y="912"/>
                </a:lnTo>
                <a:lnTo>
                  <a:pt x="6" y="917"/>
                </a:lnTo>
                <a:lnTo>
                  <a:pt x="0" y="923"/>
                </a:lnTo>
                <a:lnTo>
                  <a:pt x="0" y="934"/>
                </a:lnTo>
                <a:lnTo>
                  <a:pt x="0" y="944"/>
                </a:lnTo>
                <a:lnTo>
                  <a:pt x="6" y="956"/>
                </a:lnTo>
                <a:lnTo>
                  <a:pt x="17" y="961"/>
                </a:lnTo>
                <a:lnTo>
                  <a:pt x="23" y="961"/>
                </a:lnTo>
                <a:lnTo>
                  <a:pt x="101" y="961"/>
                </a:lnTo>
                <a:lnTo>
                  <a:pt x="84" y="973"/>
                </a:lnTo>
                <a:lnTo>
                  <a:pt x="67" y="984"/>
                </a:lnTo>
                <a:lnTo>
                  <a:pt x="61" y="1007"/>
                </a:lnTo>
                <a:lnTo>
                  <a:pt x="56" y="1022"/>
                </a:lnTo>
                <a:lnTo>
                  <a:pt x="61" y="1051"/>
                </a:lnTo>
                <a:lnTo>
                  <a:pt x="73" y="1068"/>
                </a:lnTo>
                <a:lnTo>
                  <a:pt x="95" y="1083"/>
                </a:lnTo>
                <a:lnTo>
                  <a:pt x="118" y="1089"/>
                </a:lnTo>
                <a:lnTo>
                  <a:pt x="145" y="1083"/>
                </a:lnTo>
                <a:lnTo>
                  <a:pt x="162" y="1068"/>
                </a:lnTo>
                <a:lnTo>
                  <a:pt x="179" y="1051"/>
                </a:lnTo>
                <a:lnTo>
                  <a:pt x="185" y="1022"/>
                </a:lnTo>
                <a:lnTo>
                  <a:pt x="179" y="1007"/>
                </a:lnTo>
                <a:lnTo>
                  <a:pt x="173" y="984"/>
                </a:lnTo>
                <a:lnTo>
                  <a:pt x="156" y="973"/>
                </a:lnTo>
                <a:lnTo>
                  <a:pt x="139" y="961"/>
                </a:lnTo>
                <a:lnTo>
                  <a:pt x="579" y="961"/>
                </a:lnTo>
                <a:lnTo>
                  <a:pt x="562" y="973"/>
                </a:lnTo>
                <a:lnTo>
                  <a:pt x="550" y="984"/>
                </a:lnTo>
                <a:lnTo>
                  <a:pt x="540" y="1007"/>
                </a:lnTo>
                <a:lnTo>
                  <a:pt x="535" y="1022"/>
                </a:lnTo>
                <a:lnTo>
                  <a:pt x="540" y="1051"/>
                </a:lnTo>
                <a:lnTo>
                  <a:pt x="556" y="1068"/>
                </a:lnTo>
                <a:lnTo>
                  <a:pt x="573" y="1083"/>
                </a:lnTo>
                <a:lnTo>
                  <a:pt x="601" y="1089"/>
                </a:lnTo>
                <a:lnTo>
                  <a:pt x="623" y="1083"/>
                </a:lnTo>
                <a:lnTo>
                  <a:pt x="645" y="1068"/>
                </a:lnTo>
                <a:lnTo>
                  <a:pt x="657" y="1051"/>
                </a:lnTo>
                <a:lnTo>
                  <a:pt x="662" y="1022"/>
                </a:lnTo>
                <a:lnTo>
                  <a:pt x="662" y="1007"/>
                </a:lnTo>
                <a:lnTo>
                  <a:pt x="651" y="984"/>
                </a:lnTo>
                <a:lnTo>
                  <a:pt x="640" y="973"/>
                </a:lnTo>
                <a:lnTo>
                  <a:pt x="617" y="961"/>
                </a:lnTo>
                <a:lnTo>
                  <a:pt x="729" y="961"/>
                </a:lnTo>
                <a:lnTo>
                  <a:pt x="734" y="961"/>
                </a:lnTo>
                <a:lnTo>
                  <a:pt x="767" y="944"/>
                </a:lnTo>
                <a:lnTo>
                  <a:pt x="784" y="934"/>
                </a:lnTo>
                <a:lnTo>
                  <a:pt x="795" y="917"/>
                </a:lnTo>
                <a:lnTo>
                  <a:pt x="807" y="900"/>
                </a:lnTo>
                <a:lnTo>
                  <a:pt x="812" y="878"/>
                </a:lnTo>
                <a:lnTo>
                  <a:pt x="812" y="856"/>
                </a:lnTo>
                <a:lnTo>
                  <a:pt x="807" y="828"/>
                </a:lnTo>
                <a:lnTo>
                  <a:pt x="795" y="800"/>
                </a:lnTo>
                <a:lnTo>
                  <a:pt x="779" y="778"/>
                </a:lnTo>
                <a:lnTo>
                  <a:pt x="746" y="745"/>
                </a:lnTo>
                <a:lnTo>
                  <a:pt x="712" y="717"/>
                </a:lnTo>
                <a:lnTo>
                  <a:pt x="684" y="695"/>
                </a:lnTo>
                <a:lnTo>
                  <a:pt x="934" y="94"/>
                </a:lnTo>
                <a:lnTo>
                  <a:pt x="1106" y="56"/>
                </a:lnTo>
                <a:lnTo>
                  <a:pt x="1117" y="50"/>
                </a:lnTo>
                <a:lnTo>
                  <a:pt x="1123" y="44"/>
                </a:lnTo>
                <a:lnTo>
                  <a:pt x="1129" y="33"/>
                </a:lnTo>
                <a:lnTo>
                  <a:pt x="1129" y="23"/>
                </a:lnTo>
                <a:close/>
                <a:moveTo>
                  <a:pt x="162" y="1022"/>
                </a:moveTo>
                <a:lnTo>
                  <a:pt x="156" y="1039"/>
                </a:lnTo>
                <a:lnTo>
                  <a:pt x="151" y="1056"/>
                </a:lnTo>
                <a:lnTo>
                  <a:pt x="134" y="1062"/>
                </a:lnTo>
                <a:lnTo>
                  <a:pt x="118" y="1068"/>
                </a:lnTo>
                <a:lnTo>
                  <a:pt x="101" y="1062"/>
                </a:lnTo>
                <a:lnTo>
                  <a:pt x="90" y="1056"/>
                </a:lnTo>
                <a:lnTo>
                  <a:pt x="78" y="1039"/>
                </a:lnTo>
                <a:lnTo>
                  <a:pt x="78" y="1022"/>
                </a:lnTo>
                <a:lnTo>
                  <a:pt x="78" y="1007"/>
                </a:lnTo>
                <a:lnTo>
                  <a:pt x="90" y="995"/>
                </a:lnTo>
                <a:lnTo>
                  <a:pt x="101" y="984"/>
                </a:lnTo>
                <a:lnTo>
                  <a:pt x="118" y="978"/>
                </a:lnTo>
                <a:lnTo>
                  <a:pt x="134" y="984"/>
                </a:lnTo>
                <a:lnTo>
                  <a:pt x="151" y="995"/>
                </a:lnTo>
                <a:lnTo>
                  <a:pt x="156" y="1007"/>
                </a:lnTo>
                <a:lnTo>
                  <a:pt x="162" y="1022"/>
                </a:lnTo>
                <a:close/>
                <a:moveTo>
                  <a:pt x="645" y="1022"/>
                </a:moveTo>
                <a:lnTo>
                  <a:pt x="640" y="1039"/>
                </a:lnTo>
                <a:lnTo>
                  <a:pt x="628" y="1056"/>
                </a:lnTo>
                <a:lnTo>
                  <a:pt x="617" y="1062"/>
                </a:lnTo>
                <a:lnTo>
                  <a:pt x="601" y="1068"/>
                </a:lnTo>
                <a:lnTo>
                  <a:pt x="584" y="1062"/>
                </a:lnTo>
                <a:lnTo>
                  <a:pt x="567" y="1056"/>
                </a:lnTo>
                <a:lnTo>
                  <a:pt x="562" y="1039"/>
                </a:lnTo>
                <a:lnTo>
                  <a:pt x="556" y="1022"/>
                </a:lnTo>
                <a:lnTo>
                  <a:pt x="562" y="1007"/>
                </a:lnTo>
                <a:lnTo>
                  <a:pt x="567" y="995"/>
                </a:lnTo>
                <a:lnTo>
                  <a:pt x="584" y="984"/>
                </a:lnTo>
                <a:lnTo>
                  <a:pt x="601" y="978"/>
                </a:lnTo>
                <a:lnTo>
                  <a:pt x="617" y="984"/>
                </a:lnTo>
                <a:lnTo>
                  <a:pt x="628" y="995"/>
                </a:lnTo>
                <a:lnTo>
                  <a:pt x="640" y="1007"/>
                </a:lnTo>
                <a:lnTo>
                  <a:pt x="645" y="1022"/>
                </a:lnTo>
                <a:close/>
                <a:moveTo>
                  <a:pt x="668" y="556"/>
                </a:moveTo>
                <a:lnTo>
                  <a:pt x="668" y="450"/>
                </a:lnTo>
                <a:lnTo>
                  <a:pt x="723" y="450"/>
                </a:lnTo>
                <a:lnTo>
                  <a:pt x="684" y="556"/>
                </a:lnTo>
                <a:lnTo>
                  <a:pt x="668" y="556"/>
                </a:lnTo>
                <a:close/>
                <a:moveTo>
                  <a:pt x="673" y="579"/>
                </a:moveTo>
                <a:lnTo>
                  <a:pt x="668" y="584"/>
                </a:lnTo>
                <a:lnTo>
                  <a:pt x="668" y="579"/>
                </a:lnTo>
                <a:lnTo>
                  <a:pt x="673" y="579"/>
                </a:lnTo>
                <a:close/>
                <a:moveTo>
                  <a:pt x="67" y="450"/>
                </a:moveTo>
                <a:lnTo>
                  <a:pt x="139" y="450"/>
                </a:lnTo>
                <a:lnTo>
                  <a:pt x="139" y="556"/>
                </a:lnTo>
                <a:lnTo>
                  <a:pt x="78" y="556"/>
                </a:lnTo>
                <a:lnTo>
                  <a:pt x="67" y="450"/>
                </a:lnTo>
                <a:close/>
                <a:moveTo>
                  <a:pt x="423" y="450"/>
                </a:moveTo>
                <a:lnTo>
                  <a:pt x="529" y="450"/>
                </a:lnTo>
                <a:lnTo>
                  <a:pt x="529" y="556"/>
                </a:lnTo>
                <a:lnTo>
                  <a:pt x="423" y="556"/>
                </a:lnTo>
                <a:lnTo>
                  <a:pt x="423" y="450"/>
                </a:lnTo>
                <a:close/>
                <a:moveTo>
                  <a:pt x="295" y="434"/>
                </a:moveTo>
                <a:lnTo>
                  <a:pt x="295" y="333"/>
                </a:lnTo>
                <a:lnTo>
                  <a:pt x="401" y="328"/>
                </a:lnTo>
                <a:lnTo>
                  <a:pt x="401" y="434"/>
                </a:lnTo>
                <a:lnTo>
                  <a:pt x="295" y="434"/>
                </a:lnTo>
                <a:close/>
                <a:moveTo>
                  <a:pt x="401" y="450"/>
                </a:moveTo>
                <a:lnTo>
                  <a:pt x="401" y="556"/>
                </a:lnTo>
                <a:lnTo>
                  <a:pt x="295" y="556"/>
                </a:lnTo>
                <a:lnTo>
                  <a:pt x="295" y="450"/>
                </a:lnTo>
                <a:lnTo>
                  <a:pt x="401" y="450"/>
                </a:lnTo>
                <a:close/>
                <a:moveTo>
                  <a:pt x="162" y="434"/>
                </a:moveTo>
                <a:lnTo>
                  <a:pt x="162" y="339"/>
                </a:lnTo>
                <a:lnTo>
                  <a:pt x="273" y="333"/>
                </a:lnTo>
                <a:lnTo>
                  <a:pt x="273" y="434"/>
                </a:lnTo>
                <a:lnTo>
                  <a:pt x="162" y="434"/>
                </a:lnTo>
                <a:close/>
                <a:moveTo>
                  <a:pt x="273" y="450"/>
                </a:moveTo>
                <a:lnTo>
                  <a:pt x="273" y="556"/>
                </a:lnTo>
                <a:lnTo>
                  <a:pt x="162" y="556"/>
                </a:lnTo>
                <a:lnTo>
                  <a:pt x="162" y="450"/>
                </a:lnTo>
                <a:lnTo>
                  <a:pt x="273" y="450"/>
                </a:lnTo>
                <a:close/>
                <a:moveTo>
                  <a:pt x="273" y="579"/>
                </a:moveTo>
                <a:lnTo>
                  <a:pt x="273" y="655"/>
                </a:lnTo>
                <a:lnTo>
                  <a:pt x="162" y="645"/>
                </a:lnTo>
                <a:lnTo>
                  <a:pt x="162" y="579"/>
                </a:lnTo>
                <a:lnTo>
                  <a:pt x="273" y="579"/>
                </a:lnTo>
                <a:close/>
                <a:moveTo>
                  <a:pt x="295" y="579"/>
                </a:moveTo>
                <a:lnTo>
                  <a:pt x="401" y="579"/>
                </a:lnTo>
                <a:lnTo>
                  <a:pt x="401" y="667"/>
                </a:lnTo>
                <a:lnTo>
                  <a:pt x="295" y="655"/>
                </a:lnTo>
                <a:lnTo>
                  <a:pt x="295" y="579"/>
                </a:lnTo>
                <a:close/>
                <a:moveTo>
                  <a:pt x="423" y="579"/>
                </a:moveTo>
                <a:lnTo>
                  <a:pt x="529" y="579"/>
                </a:lnTo>
                <a:lnTo>
                  <a:pt x="529" y="678"/>
                </a:lnTo>
                <a:lnTo>
                  <a:pt x="423" y="667"/>
                </a:lnTo>
                <a:lnTo>
                  <a:pt x="423" y="579"/>
                </a:lnTo>
                <a:close/>
                <a:moveTo>
                  <a:pt x="423" y="434"/>
                </a:moveTo>
                <a:lnTo>
                  <a:pt x="423" y="328"/>
                </a:lnTo>
                <a:lnTo>
                  <a:pt x="529" y="322"/>
                </a:lnTo>
                <a:lnTo>
                  <a:pt x="529" y="434"/>
                </a:lnTo>
                <a:lnTo>
                  <a:pt x="423" y="434"/>
                </a:lnTo>
                <a:close/>
                <a:moveTo>
                  <a:pt x="545" y="450"/>
                </a:moveTo>
                <a:lnTo>
                  <a:pt x="651" y="450"/>
                </a:lnTo>
                <a:lnTo>
                  <a:pt x="651" y="556"/>
                </a:lnTo>
                <a:lnTo>
                  <a:pt x="545" y="556"/>
                </a:lnTo>
                <a:lnTo>
                  <a:pt x="545" y="450"/>
                </a:lnTo>
                <a:close/>
                <a:moveTo>
                  <a:pt x="545" y="434"/>
                </a:moveTo>
                <a:lnTo>
                  <a:pt x="545" y="322"/>
                </a:lnTo>
                <a:lnTo>
                  <a:pt x="651" y="322"/>
                </a:lnTo>
                <a:lnTo>
                  <a:pt x="651" y="434"/>
                </a:lnTo>
                <a:lnTo>
                  <a:pt x="545" y="434"/>
                </a:lnTo>
                <a:close/>
                <a:moveTo>
                  <a:pt x="56" y="339"/>
                </a:moveTo>
                <a:lnTo>
                  <a:pt x="139" y="339"/>
                </a:lnTo>
                <a:lnTo>
                  <a:pt x="139" y="434"/>
                </a:lnTo>
                <a:lnTo>
                  <a:pt x="67" y="434"/>
                </a:lnTo>
                <a:lnTo>
                  <a:pt x="67" y="450"/>
                </a:lnTo>
                <a:lnTo>
                  <a:pt x="56" y="339"/>
                </a:lnTo>
                <a:close/>
                <a:moveTo>
                  <a:pt x="78" y="579"/>
                </a:moveTo>
                <a:lnTo>
                  <a:pt x="139" y="579"/>
                </a:lnTo>
                <a:lnTo>
                  <a:pt x="139" y="645"/>
                </a:lnTo>
                <a:lnTo>
                  <a:pt x="84" y="640"/>
                </a:lnTo>
                <a:lnTo>
                  <a:pt x="78" y="579"/>
                </a:lnTo>
                <a:close/>
                <a:moveTo>
                  <a:pt x="545" y="678"/>
                </a:moveTo>
                <a:lnTo>
                  <a:pt x="545" y="579"/>
                </a:lnTo>
                <a:lnTo>
                  <a:pt x="651" y="579"/>
                </a:lnTo>
                <a:lnTo>
                  <a:pt x="651" y="634"/>
                </a:lnTo>
                <a:lnTo>
                  <a:pt x="628" y="689"/>
                </a:lnTo>
                <a:lnTo>
                  <a:pt x="545" y="678"/>
                </a:lnTo>
                <a:close/>
                <a:moveTo>
                  <a:pt x="734" y="434"/>
                </a:moveTo>
                <a:lnTo>
                  <a:pt x="668" y="434"/>
                </a:lnTo>
                <a:lnTo>
                  <a:pt x="668" y="322"/>
                </a:lnTo>
                <a:lnTo>
                  <a:pt x="779" y="317"/>
                </a:lnTo>
                <a:lnTo>
                  <a:pt x="734" y="434"/>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1" name="文本框 10"/>
          <p:cNvSpPr txBox="1">
            <a:spLocks noChangeArrowheads="1"/>
          </p:cNvSpPr>
          <p:nvPr/>
        </p:nvSpPr>
        <p:spPr bwMode="auto">
          <a:xfrm>
            <a:off x="174625" y="220980"/>
            <a:ext cx="36887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系统总体介绍之开发意义</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3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 name="文本框 1"/>
          <p:cNvSpPr txBox="1"/>
          <p:nvPr/>
        </p:nvSpPr>
        <p:spPr>
          <a:xfrm>
            <a:off x="837565" y="892175"/>
            <a:ext cx="6098540" cy="5262245"/>
          </a:xfrm>
          <a:prstGeom prst="rect">
            <a:avLst/>
          </a:prstGeom>
          <a:noFill/>
        </p:spPr>
        <p:txBody>
          <a:bodyPr wrap="square" rtlCol="0">
            <a:spAutoFit/>
          </a:bodyPr>
          <a:lstStyle/>
          <a:p>
            <a:r>
              <a:rPr kumimoji="1"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	网上购物系统，对于所有的销售者来讲，不受营业时间和地域的限制，不必承担实体店经营可能产生的风险，如盗窃，抢劫等</a:t>
            </a:r>
            <a:r>
              <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endPar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a:p>
            <a:r>
              <a:rPr kumimoji="1"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	然而对于消费者来说，任何时候、任何地方足不出户便可以浏览全国各地的商品信息并通过信用卡、支付宝等便捷方式进行购买，节约了大量的时间和金钱。</a:t>
            </a:r>
            <a:endParaRPr kumimoji="1"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a:p>
            <a:r>
              <a:rPr kumimoji="1"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	网上购物与传统的购物方式相比，满足了消费者付出最小成本得到最大效用的目的</a:t>
            </a:r>
            <a:r>
              <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endParaRPr kumimoji="1"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7" name="文本框 26"/>
          <p:cNvSpPr txBox="1"/>
          <p:nvPr/>
        </p:nvSpPr>
        <p:spPr>
          <a:xfrm>
            <a:off x="2349472" y="2548820"/>
            <a:ext cx="2220480"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rPr>
              <a:t>  </a:t>
            </a:r>
            <a:r>
              <a:rPr kumimoji="0" lang="en-US" altLang="zh-CN" sz="1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rPr>
              <a:t>02</a:t>
            </a:r>
            <a:endParaRPr kumimoji="0" lang="en-US" altLang="zh-CN" sz="8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8" name="文本框 27"/>
          <p:cNvSpPr txBox="1"/>
          <p:nvPr/>
        </p:nvSpPr>
        <p:spPr>
          <a:xfrm>
            <a:off x="5066665" y="3048000"/>
            <a:ext cx="5507990" cy="1568450"/>
          </a:xfrm>
          <a:prstGeom prst="rect">
            <a:avLst/>
          </a:prstGeom>
          <a:noFill/>
        </p:spPr>
        <p:txBody>
          <a:bodyPr wrap="square" rtlCol="0">
            <a:spAutoFit/>
          </a:bodyPr>
          <a:lstStyle/>
          <a:p>
            <a:pPr algn="dist"/>
            <a:r>
              <a:rPr kumimoji="1" lang="zh-CN" altLang="en-US" sz="4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开发工具及技术</a:t>
            </a:r>
            <a:endParaRPr kumimoji="1" lang="zh-CN" altLang="en-US" sz="4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4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arn(inVertical)">
                                      <p:cBhvr>
                                        <p:cTn id="25" dur="500"/>
                                        <p:tgtEl>
                                          <p:spTgt spid="2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childTnLst>
                          </p:cTn>
                        </p:par>
                        <p:par>
                          <p:cTn id="42" fill="hold">
                            <p:stCondLst>
                              <p:cond delay="1500"/>
                            </p:stCondLst>
                            <p:childTnLst>
                              <p:par>
                                <p:cTn id="43" presetID="55"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strVal val="#ppt_w*0.70"/>
                                          </p:val>
                                        </p:tav>
                                        <p:tav tm="100000">
                                          <p:val>
                                            <p:strVal val="#ppt_w"/>
                                          </p:val>
                                        </p:tav>
                                      </p:tavLst>
                                    </p:anim>
                                    <p:anim calcmode="lin" valueType="num">
                                      <p:cBhvr>
                                        <p:cTn id="46" dur="1000" fill="hold"/>
                                        <p:tgtEl>
                                          <p:spTgt spid="28"/>
                                        </p:tgtEl>
                                        <p:attrNameLst>
                                          <p:attrName>ppt_h</p:attrName>
                                        </p:attrNameLst>
                                      </p:cBhvr>
                                      <p:tavLst>
                                        <p:tav tm="0">
                                          <p:val>
                                            <p:strVal val="#ppt_h"/>
                                          </p:val>
                                        </p:tav>
                                        <p:tav tm="100000">
                                          <p:val>
                                            <p:strVal val="#ppt_h"/>
                                          </p:val>
                                        </p:tav>
                                      </p:tavLst>
                                    </p:anim>
                                    <p:animEffect transition="in" filter="fade">
                                      <p:cBhvr>
                                        <p:cTn id="4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0"/>
          <p:cNvSpPr txBox="1">
            <a:spLocks noChangeArrowheads="1"/>
          </p:cNvSpPr>
          <p:nvPr/>
        </p:nvSpPr>
        <p:spPr bwMode="auto">
          <a:xfrm>
            <a:off x="174625" y="220980"/>
            <a:ext cx="34423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开发工具及主要的技术</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4"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29" name="组合 28"/>
          <p:cNvGrpSpPr/>
          <p:nvPr/>
        </p:nvGrpSpPr>
        <p:grpSpPr>
          <a:xfrm>
            <a:off x="1286690" y="1690071"/>
            <a:ext cx="2329815" cy="3135631"/>
            <a:chOff x="5323800" y="1626645"/>
            <a:chExt cx="1747361" cy="2351723"/>
          </a:xfrm>
        </p:grpSpPr>
        <p:sp>
          <p:nvSpPr>
            <p:cNvPr id="17" name="矩形 16"/>
            <p:cNvSpPr/>
            <p:nvPr/>
          </p:nvSpPr>
          <p:spPr>
            <a:xfrm>
              <a:off x="5363972" y="2000712"/>
              <a:ext cx="1546534" cy="95401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8" name="矩形 17"/>
            <p:cNvSpPr/>
            <p:nvPr/>
          </p:nvSpPr>
          <p:spPr>
            <a:xfrm>
              <a:off x="5323800" y="3067172"/>
              <a:ext cx="1620989" cy="622459"/>
            </a:xfrm>
            <a:prstGeom prst="rect">
              <a:avLst/>
            </a:prstGeom>
          </p:spPr>
          <p:txBody>
            <a:bodyPr wrap="square" anchor="ctr">
              <a:spAutoFit/>
            </a:bodyPr>
            <a:p>
              <a:pPr algn="ctr">
                <a:lnSpc>
                  <a:spcPct val="120000"/>
                </a:lnSpc>
                <a:buClr>
                  <a:srgbClr val="E24848"/>
                </a:buClr>
                <a:defRPr/>
              </a:pPr>
              <a:r>
                <a:rPr lang="zh-CN" altLang="en-US" sz="200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服务器：</a:t>
              </a:r>
              <a:r>
                <a:rPr lang="en-US" altLang="zh-CN" sz="200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tomcat</a:t>
              </a:r>
              <a:endParaRPr lang="en-US" altLang="zh-CN" sz="1060"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a:p>
              <a:pPr algn="ctr">
                <a:lnSpc>
                  <a:spcPct val="120000"/>
                </a:lnSpc>
                <a:buClr>
                  <a:srgbClr val="E24848"/>
                </a:buClr>
                <a:buSzTx/>
                <a:buFontTx/>
                <a:defRPr/>
              </a:pPr>
              <a:r>
                <a:rPr lang="zh-CN" altLang="en-US" sz="200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数据库：MySQL</a:t>
              </a:r>
              <a:endParaRPr lang="zh-CN" altLang="en-US" sz="2000"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矩形 18"/>
            <p:cNvSpPr/>
            <p:nvPr/>
          </p:nvSpPr>
          <p:spPr>
            <a:xfrm>
              <a:off x="5363972" y="1626645"/>
              <a:ext cx="1537732" cy="305853"/>
            </a:xfrm>
            <a:prstGeom prst="rect">
              <a:avLst/>
            </a:prstGeom>
          </p:spPr>
          <p:txBody>
            <a:bodyPr vert="horz" lIns="121920" tIns="60960" rIns="121920" bIns="60960" anchor="ctr">
              <a:noAutofit/>
            </a:bodyPr>
            <a:p>
              <a:pPr algn="ctr">
                <a:spcBef>
                  <a:spcPct val="0"/>
                </a:spcBef>
              </a:pPr>
              <a:r>
                <a:rPr lang="zh-CN" altLang="en-US" sz="2800" b="1" spc="-201"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开发环境</a:t>
              </a:r>
              <a:endParaRPr lang="zh-CN" altLang="en-US" sz="2800" b="1" spc="-201"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6" name="矩形 25"/>
            <p:cNvSpPr/>
            <p:nvPr/>
          </p:nvSpPr>
          <p:spPr>
            <a:xfrm>
              <a:off x="5323800" y="3633087"/>
              <a:ext cx="1747361" cy="345281"/>
            </a:xfrm>
            <a:prstGeom prst="rect">
              <a:avLst/>
            </a:prstGeom>
          </p:spPr>
          <p:txBody>
            <a:bodyPr wrap="square" anchor="ctr">
              <a:spAutoFit/>
            </a:bodyPr>
            <a:p>
              <a:pPr algn="ctr">
                <a:lnSpc>
                  <a:spcPct val="120000"/>
                </a:lnSpc>
                <a:buClr>
                  <a:srgbClr val="E24848"/>
                </a:buClr>
                <a:defRPr/>
              </a:pPr>
              <a:r>
                <a:rPr lang="zh-CN" altLang="en-US" sz="200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开发环境：eclipse</a:t>
              </a:r>
              <a:endParaRPr lang="zh-CN" altLang="en-US" sz="2000"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8" name="任意多边形: 形状 7"/>
            <p:cNvSpPr/>
            <p:nvPr/>
          </p:nvSpPr>
          <p:spPr>
            <a:xfrm>
              <a:off x="5884822" y="2227673"/>
              <a:ext cx="496729" cy="500063"/>
            </a:xfrm>
            <a:custGeom>
              <a:avLst/>
              <a:gdLst>
                <a:gd name="connsiteX0" fmla="*/ 17139 w 331464"/>
                <a:gd name="connsiteY0" fmla="*/ 274638 h 314326"/>
                <a:gd name="connsiteX1" fmla="*/ 312414 w 331464"/>
                <a:gd name="connsiteY1" fmla="*/ 274638 h 314326"/>
                <a:gd name="connsiteX2" fmla="*/ 312414 w 331464"/>
                <a:gd name="connsiteY2" fmla="*/ 302420 h 314326"/>
                <a:gd name="connsiteX3" fmla="*/ 300758 w 331464"/>
                <a:gd name="connsiteY3" fmla="*/ 314326 h 314326"/>
                <a:gd name="connsiteX4" fmla="*/ 28795 w 331464"/>
                <a:gd name="connsiteY4" fmla="*/ 314326 h 314326"/>
                <a:gd name="connsiteX5" fmla="*/ 17139 w 331464"/>
                <a:gd name="connsiteY5" fmla="*/ 302420 h 314326"/>
                <a:gd name="connsiteX6" fmla="*/ 220339 w 331464"/>
                <a:gd name="connsiteY6" fmla="*/ 168275 h 314326"/>
                <a:gd name="connsiteX7" fmla="*/ 312414 w 331464"/>
                <a:gd name="connsiteY7" fmla="*/ 168275 h 314326"/>
                <a:gd name="connsiteX8" fmla="*/ 312414 w 331464"/>
                <a:gd name="connsiteY8" fmla="*/ 258763 h 314326"/>
                <a:gd name="connsiteX9" fmla="*/ 220339 w 331464"/>
                <a:gd name="connsiteY9" fmla="*/ 258763 h 314326"/>
                <a:gd name="connsiteX10" fmla="*/ 128264 w 331464"/>
                <a:gd name="connsiteY10" fmla="*/ 168275 h 314326"/>
                <a:gd name="connsiteX11" fmla="*/ 201289 w 331464"/>
                <a:gd name="connsiteY11" fmla="*/ 168275 h 314326"/>
                <a:gd name="connsiteX12" fmla="*/ 201289 w 331464"/>
                <a:gd name="connsiteY12" fmla="*/ 258763 h 314326"/>
                <a:gd name="connsiteX13" fmla="*/ 128264 w 331464"/>
                <a:gd name="connsiteY13" fmla="*/ 258763 h 314326"/>
                <a:gd name="connsiteX14" fmla="*/ 17139 w 331464"/>
                <a:gd name="connsiteY14" fmla="*/ 168275 h 314326"/>
                <a:gd name="connsiteX15" fmla="*/ 110802 w 331464"/>
                <a:gd name="connsiteY15" fmla="*/ 168275 h 314326"/>
                <a:gd name="connsiteX16" fmla="*/ 110802 w 331464"/>
                <a:gd name="connsiteY16" fmla="*/ 258763 h 314326"/>
                <a:gd name="connsiteX17" fmla="*/ 17139 w 331464"/>
                <a:gd name="connsiteY17" fmla="*/ 258763 h 314326"/>
                <a:gd name="connsiteX18" fmla="*/ 28189 w 331464"/>
                <a:gd name="connsiteY18" fmla="*/ 93663 h 314326"/>
                <a:gd name="connsiteX19" fmla="*/ 302951 w 331464"/>
                <a:gd name="connsiteY19" fmla="*/ 93663 h 314326"/>
                <a:gd name="connsiteX20" fmla="*/ 328872 w 331464"/>
                <a:gd name="connsiteY20" fmla="*/ 132428 h 314326"/>
                <a:gd name="connsiteX21" fmla="*/ 331464 w 331464"/>
                <a:gd name="connsiteY21" fmla="*/ 138888 h 314326"/>
                <a:gd name="connsiteX22" fmla="*/ 322392 w 331464"/>
                <a:gd name="connsiteY22" fmla="*/ 149226 h 314326"/>
                <a:gd name="connsiteX23" fmla="*/ 7452 w 331464"/>
                <a:gd name="connsiteY23" fmla="*/ 149226 h 314326"/>
                <a:gd name="connsiteX24" fmla="*/ 972 w 331464"/>
                <a:gd name="connsiteY24" fmla="*/ 144057 h 314326"/>
                <a:gd name="connsiteX25" fmla="*/ 972 w 331464"/>
                <a:gd name="connsiteY25" fmla="*/ 132428 h 314326"/>
                <a:gd name="connsiteX26" fmla="*/ 28189 w 331464"/>
                <a:gd name="connsiteY26" fmla="*/ 93663 h 314326"/>
                <a:gd name="connsiteX27" fmla="*/ 47833 w 331464"/>
                <a:gd name="connsiteY27" fmla="*/ 0 h 314326"/>
                <a:gd name="connsiteX28" fmla="*/ 283308 w 331464"/>
                <a:gd name="connsiteY28" fmla="*/ 0 h 314326"/>
                <a:gd name="connsiteX29" fmla="*/ 294952 w 331464"/>
                <a:gd name="connsiteY29" fmla="*/ 11824 h 314326"/>
                <a:gd name="connsiteX30" fmla="*/ 294952 w 331464"/>
                <a:gd name="connsiteY30" fmla="*/ 76200 h 314326"/>
                <a:gd name="connsiteX31" fmla="*/ 36189 w 331464"/>
                <a:gd name="connsiteY31" fmla="*/ 76200 h 314326"/>
                <a:gd name="connsiteX32" fmla="*/ 36189 w 331464"/>
                <a:gd name="connsiteY32" fmla="*/ 11824 h 314326"/>
                <a:gd name="connsiteX33" fmla="*/ 47833 w 331464"/>
                <a:gd name="connsiteY33"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464" h="314326">
                  <a:moveTo>
                    <a:pt x="17139" y="274638"/>
                  </a:moveTo>
                  <a:cubicBezTo>
                    <a:pt x="17139" y="274638"/>
                    <a:pt x="17139" y="274638"/>
                    <a:pt x="312414" y="274638"/>
                  </a:cubicBezTo>
                  <a:cubicBezTo>
                    <a:pt x="312414" y="274638"/>
                    <a:pt x="312414" y="274638"/>
                    <a:pt x="312414" y="302420"/>
                  </a:cubicBezTo>
                  <a:cubicBezTo>
                    <a:pt x="312414" y="309035"/>
                    <a:pt x="307234" y="314326"/>
                    <a:pt x="300758" y="314326"/>
                  </a:cubicBezTo>
                  <a:cubicBezTo>
                    <a:pt x="300758" y="314326"/>
                    <a:pt x="300758" y="314326"/>
                    <a:pt x="28795" y="314326"/>
                  </a:cubicBezTo>
                  <a:cubicBezTo>
                    <a:pt x="22319" y="314326"/>
                    <a:pt x="17139" y="309035"/>
                    <a:pt x="17139" y="302420"/>
                  </a:cubicBezTo>
                  <a:close/>
                  <a:moveTo>
                    <a:pt x="220339" y="168275"/>
                  </a:moveTo>
                  <a:lnTo>
                    <a:pt x="312414" y="168275"/>
                  </a:lnTo>
                  <a:lnTo>
                    <a:pt x="312414" y="258763"/>
                  </a:lnTo>
                  <a:lnTo>
                    <a:pt x="220339" y="258763"/>
                  </a:lnTo>
                  <a:close/>
                  <a:moveTo>
                    <a:pt x="128264" y="168275"/>
                  </a:moveTo>
                  <a:lnTo>
                    <a:pt x="201289" y="168275"/>
                  </a:lnTo>
                  <a:lnTo>
                    <a:pt x="201289" y="258763"/>
                  </a:lnTo>
                  <a:lnTo>
                    <a:pt x="128264" y="258763"/>
                  </a:lnTo>
                  <a:close/>
                  <a:moveTo>
                    <a:pt x="17139" y="168275"/>
                  </a:moveTo>
                  <a:lnTo>
                    <a:pt x="110802" y="168275"/>
                  </a:lnTo>
                  <a:lnTo>
                    <a:pt x="110802" y="258763"/>
                  </a:lnTo>
                  <a:lnTo>
                    <a:pt x="17139" y="258763"/>
                  </a:lnTo>
                  <a:close/>
                  <a:moveTo>
                    <a:pt x="28189" y="93663"/>
                  </a:moveTo>
                  <a:cubicBezTo>
                    <a:pt x="28189" y="93663"/>
                    <a:pt x="28189" y="93663"/>
                    <a:pt x="302951" y="93663"/>
                  </a:cubicBezTo>
                  <a:cubicBezTo>
                    <a:pt x="302951" y="93663"/>
                    <a:pt x="302951" y="93663"/>
                    <a:pt x="328872" y="132428"/>
                  </a:cubicBezTo>
                  <a:cubicBezTo>
                    <a:pt x="330168" y="133720"/>
                    <a:pt x="331464" y="136304"/>
                    <a:pt x="331464" y="138888"/>
                  </a:cubicBezTo>
                  <a:cubicBezTo>
                    <a:pt x="331464" y="144057"/>
                    <a:pt x="327576" y="147934"/>
                    <a:pt x="322392" y="149226"/>
                  </a:cubicBezTo>
                  <a:cubicBezTo>
                    <a:pt x="322392" y="149226"/>
                    <a:pt x="322392" y="149226"/>
                    <a:pt x="7452" y="149226"/>
                  </a:cubicBezTo>
                  <a:cubicBezTo>
                    <a:pt x="4860" y="147934"/>
                    <a:pt x="2268" y="146641"/>
                    <a:pt x="972" y="144057"/>
                  </a:cubicBezTo>
                  <a:cubicBezTo>
                    <a:pt x="-324" y="140181"/>
                    <a:pt x="-324" y="136304"/>
                    <a:pt x="972" y="132428"/>
                  </a:cubicBezTo>
                  <a:cubicBezTo>
                    <a:pt x="972" y="132428"/>
                    <a:pt x="972" y="132428"/>
                    <a:pt x="28189" y="93663"/>
                  </a:cubicBezTo>
                  <a:close/>
                  <a:moveTo>
                    <a:pt x="47833" y="0"/>
                  </a:moveTo>
                  <a:cubicBezTo>
                    <a:pt x="47833" y="0"/>
                    <a:pt x="47833" y="0"/>
                    <a:pt x="283308" y="0"/>
                  </a:cubicBezTo>
                  <a:cubicBezTo>
                    <a:pt x="289777" y="0"/>
                    <a:pt x="294952" y="5255"/>
                    <a:pt x="294952" y="11824"/>
                  </a:cubicBezTo>
                  <a:lnTo>
                    <a:pt x="294952" y="76200"/>
                  </a:lnTo>
                  <a:cubicBezTo>
                    <a:pt x="294952" y="76200"/>
                    <a:pt x="294952" y="76200"/>
                    <a:pt x="36189" y="76200"/>
                  </a:cubicBezTo>
                  <a:cubicBezTo>
                    <a:pt x="36189" y="76200"/>
                    <a:pt x="36189" y="76200"/>
                    <a:pt x="36189" y="11824"/>
                  </a:cubicBezTo>
                  <a:cubicBezTo>
                    <a:pt x="36189" y="5255"/>
                    <a:pt x="41364" y="0"/>
                    <a:pt x="478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dirty="0">
                <a:latin typeface="微软雅黑" panose="020B0503020204020204" pitchFamily="34" charset="-122"/>
                <a:ea typeface="微软雅黑" panose="020B0503020204020204" pitchFamily="34" charset="-122"/>
                <a:sym typeface="FZHei-B01S" panose="02010601030101010101" pitchFamily="2" charset="-122"/>
              </a:endParaRPr>
            </a:p>
          </p:txBody>
        </p:sp>
      </p:grpSp>
      <p:grpSp>
        <p:nvGrpSpPr>
          <p:cNvPr id="30" name="组合 29"/>
          <p:cNvGrpSpPr/>
          <p:nvPr/>
        </p:nvGrpSpPr>
        <p:grpSpPr>
          <a:xfrm>
            <a:off x="8261381" y="1690070"/>
            <a:ext cx="2210850" cy="3048038"/>
            <a:chOff x="7030569" y="1626645"/>
            <a:chExt cx="1658137" cy="2286028"/>
          </a:xfrm>
        </p:grpSpPr>
        <p:sp>
          <p:nvSpPr>
            <p:cNvPr id="21" name="矩形 20"/>
            <p:cNvSpPr/>
            <p:nvPr/>
          </p:nvSpPr>
          <p:spPr>
            <a:xfrm>
              <a:off x="7067885" y="2000712"/>
              <a:ext cx="1546534" cy="95401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2" name="矩形 21"/>
            <p:cNvSpPr/>
            <p:nvPr/>
          </p:nvSpPr>
          <p:spPr>
            <a:xfrm>
              <a:off x="7067717" y="3067166"/>
              <a:ext cx="1620989" cy="345281"/>
            </a:xfrm>
            <a:prstGeom prst="rect">
              <a:avLst/>
            </a:prstGeom>
          </p:spPr>
          <p:txBody>
            <a:bodyPr wrap="square" anchor="ctr">
              <a:spAutoFit/>
            </a:bodyPr>
            <a:p>
              <a:pPr algn="ctr">
                <a:lnSpc>
                  <a:spcPct val="120000"/>
                </a:lnSpc>
                <a:buClr>
                  <a:srgbClr val="E24848"/>
                </a:buClr>
                <a:defRPr/>
              </a:pPr>
              <a:r>
                <a:rPr lang="zh-CN" altLang="en-US" sz="2000"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MVC设计思想</a:t>
              </a:r>
              <a:endParaRPr lang="zh-CN" altLang="en-US" sz="2000"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 name="矩形 1"/>
            <p:cNvSpPr/>
            <p:nvPr/>
          </p:nvSpPr>
          <p:spPr>
            <a:xfrm>
              <a:off x="7067885" y="1626645"/>
              <a:ext cx="1537732" cy="305853"/>
            </a:xfrm>
            <a:prstGeom prst="rect">
              <a:avLst/>
            </a:prstGeom>
          </p:spPr>
          <p:txBody>
            <a:bodyPr vert="horz" lIns="121920" tIns="60960" rIns="121920" bIns="60960" anchor="ctr">
              <a:noAutofit/>
            </a:bodyPr>
            <a:p>
              <a:pPr algn="ctr">
                <a:spcBef>
                  <a:spcPct val="0"/>
                </a:spcBef>
              </a:pPr>
              <a:r>
                <a:rPr lang="zh-CN" altLang="en-US" sz="2800" b="1" spc="-201"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主要技术</a:t>
              </a:r>
              <a:endParaRPr lang="zh-CN" altLang="en-US" sz="2800" b="1" spc="-201"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7" name="矩形 26"/>
            <p:cNvSpPr/>
            <p:nvPr/>
          </p:nvSpPr>
          <p:spPr>
            <a:xfrm>
              <a:off x="7030569" y="3567392"/>
              <a:ext cx="1620989" cy="345281"/>
            </a:xfrm>
            <a:prstGeom prst="rect">
              <a:avLst/>
            </a:prstGeom>
          </p:spPr>
          <p:txBody>
            <a:bodyPr wrap="square" anchor="ctr">
              <a:spAutoFit/>
            </a:bodyPr>
            <a:p>
              <a:pPr algn="ctr">
                <a:lnSpc>
                  <a:spcPct val="120000"/>
                </a:lnSpc>
                <a:buClr>
                  <a:srgbClr val="E24848"/>
                </a:buClr>
                <a:buSzTx/>
                <a:buFontTx/>
                <a:defRPr/>
              </a:pPr>
              <a:r>
                <a:rPr lang="zh-CN" altLang="en-US" sz="2000"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J</a:t>
              </a:r>
              <a:r>
                <a:rPr lang="zh-CN" altLang="en-US" sz="2000"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sp  、Servlet</a:t>
              </a:r>
              <a:endParaRPr lang="zh-CN" altLang="en-US" sz="2000" noProof="1">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grpSp>
      <p:sp>
        <p:nvSpPr>
          <p:cNvPr id="4" name="任意多边形: 形状 7"/>
          <p:cNvSpPr/>
          <p:nvPr/>
        </p:nvSpPr>
        <p:spPr>
          <a:xfrm>
            <a:off x="9005114" y="2491442"/>
            <a:ext cx="662305" cy="666751"/>
          </a:xfrm>
          <a:custGeom>
            <a:avLst/>
            <a:gdLst>
              <a:gd name="connsiteX0" fmla="*/ 17139 w 331464"/>
              <a:gd name="connsiteY0" fmla="*/ 274638 h 314326"/>
              <a:gd name="connsiteX1" fmla="*/ 312414 w 331464"/>
              <a:gd name="connsiteY1" fmla="*/ 274638 h 314326"/>
              <a:gd name="connsiteX2" fmla="*/ 312414 w 331464"/>
              <a:gd name="connsiteY2" fmla="*/ 302420 h 314326"/>
              <a:gd name="connsiteX3" fmla="*/ 300758 w 331464"/>
              <a:gd name="connsiteY3" fmla="*/ 314326 h 314326"/>
              <a:gd name="connsiteX4" fmla="*/ 28795 w 331464"/>
              <a:gd name="connsiteY4" fmla="*/ 314326 h 314326"/>
              <a:gd name="connsiteX5" fmla="*/ 17139 w 331464"/>
              <a:gd name="connsiteY5" fmla="*/ 302420 h 314326"/>
              <a:gd name="connsiteX6" fmla="*/ 220339 w 331464"/>
              <a:gd name="connsiteY6" fmla="*/ 168275 h 314326"/>
              <a:gd name="connsiteX7" fmla="*/ 312414 w 331464"/>
              <a:gd name="connsiteY7" fmla="*/ 168275 h 314326"/>
              <a:gd name="connsiteX8" fmla="*/ 312414 w 331464"/>
              <a:gd name="connsiteY8" fmla="*/ 258763 h 314326"/>
              <a:gd name="connsiteX9" fmla="*/ 220339 w 331464"/>
              <a:gd name="connsiteY9" fmla="*/ 258763 h 314326"/>
              <a:gd name="connsiteX10" fmla="*/ 128264 w 331464"/>
              <a:gd name="connsiteY10" fmla="*/ 168275 h 314326"/>
              <a:gd name="connsiteX11" fmla="*/ 201289 w 331464"/>
              <a:gd name="connsiteY11" fmla="*/ 168275 h 314326"/>
              <a:gd name="connsiteX12" fmla="*/ 201289 w 331464"/>
              <a:gd name="connsiteY12" fmla="*/ 258763 h 314326"/>
              <a:gd name="connsiteX13" fmla="*/ 128264 w 331464"/>
              <a:gd name="connsiteY13" fmla="*/ 258763 h 314326"/>
              <a:gd name="connsiteX14" fmla="*/ 17139 w 331464"/>
              <a:gd name="connsiteY14" fmla="*/ 168275 h 314326"/>
              <a:gd name="connsiteX15" fmla="*/ 110802 w 331464"/>
              <a:gd name="connsiteY15" fmla="*/ 168275 h 314326"/>
              <a:gd name="connsiteX16" fmla="*/ 110802 w 331464"/>
              <a:gd name="connsiteY16" fmla="*/ 258763 h 314326"/>
              <a:gd name="connsiteX17" fmla="*/ 17139 w 331464"/>
              <a:gd name="connsiteY17" fmla="*/ 258763 h 314326"/>
              <a:gd name="connsiteX18" fmla="*/ 28189 w 331464"/>
              <a:gd name="connsiteY18" fmla="*/ 93663 h 314326"/>
              <a:gd name="connsiteX19" fmla="*/ 302951 w 331464"/>
              <a:gd name="connsiteY19" fmla="*/ 93663 h 314326"/>
              <a:gd name="connsiteX20" fmla="*/ 328872 w 331464"/>
              <a:gd name="connsiteY20" fmla="*/ 132428 h 314326"/>
              <a:gd name="connsiteX21" fmla="*/ 331464 w 331464"/>
              <a:gd name="connsiteY21" fmla="*/ 138888 h 314326"/>
              <a:gd name="connsiteX22" fmla="*/ 322392 w 331464"/>
              <a:gd name="connsiteY22" fmla="*/ 149226 h 314326"/>
              <a:gd name="connsiteX23" fmla="*/ 7452 w 331464"/>
              <a:gd name="connsiteY23" fmla="*/ 149226 h 314326"/>
              <a:gd name="connsiteX24" fmla="*/ 972 w 331464"/>
              <a:gd name="connsiteY24" fmla="*/ 144057 h 314326"/>
              <a:gd name="connsiteX25" fmla="*/ 972 w 331464"/>
              <a:gd name="connsiteY25" fmla="*/ 132428 h 314326"/>
              <a:gd name="connsiteX26" fmla="*/ 28189 w 331464"/>
              <a:gd name="connsiteY26" fmla="*/ 93663 h 314326"/>
              <a:gd name="connsiteX27" fmla="*/ 47833 w 331464"/>
              <a:gd name="connsiteY27" fmla="*/ 0 h 314326"/>
              <a:gd name="connsiteX28" fmla="*/ 283308 w 331464"/>
              <a:gd name="connsiteY28" fmla="*/ 0 h 314326"/>
              <a:gd name="connsiteX29" fmla="*/ 294952 w 331464"/>
              <a:gd name="connsiteY29" fmla="*/ 11824 h 314326"/>
              <a:gd name="connsiteX30" fmla="*/ 294952 w 331464"/>
              <a:gd name="connsiteY30" fmla="*/ 76200 h 314326"/>
              <a:gd name="connsiteX31" fmla="*/ 36189 w 331464"/>
              <a:gd name="connsiteY31" fmla="*/ 76200 h 314326"/>
              <a:gd name="connsiteX32" fmla="*/ 36189 w 331464"/>
              <a:gd name="connsiteY32" fmla="*/ 11824 h 314326"/>
              <a:gd name="connsiteX33" fmla="*/ 47833 w 331464"/>
              <a:gd name="connsiteY33"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464" h="314326">
                <a:moveTo>
                  <a:pt x="17139" y="274638"/>
                </a:moveTo>
                <a:cubicBezTo>
                  <a:pt x="17139" y="274638"/>
                  <a:pt x="17139" y="274638"/>
                  <a:pt x="312414" y="274638"/>
                </a:cubicBezTo>
                <a:cubicBezTo>
                  <a:pt x="312414" y="274638"/>
                  <a:pt x="312414" y="274638"/>
                  <a:pt x="312414" y="302420"/>
                </a:cubicBezTo>
                <a:cubicBezTo>
                  <a:pt x="312414" y="309035"/>
                  <a:pt x="307234" y="314326"/>
                  <a:pt x="300758" y="314326"/>
                </a:cubicBezTo>
                <a:cubicBezTo>
                  <a:pt x="300758" y="314326"/>
                  <a:pt x="300758" y="314326"/>
                  <a:pt x="28795" y="314326"/>
                </a:cubicBezTo>
                <a:cubicBezTo>
                  <a:pt x="22319" y="314326"/>
                  <a:pt x="17139" y="309035"/>
                  <a:pt x="17139" y="302420"/>
                </a:cubicBezTo>
                <a:close/>
                <a:moveTo>
                  <a:pt x="220339" y="168275"/>
                </a:moveTo>
                <a:lnTo>
                  <a:pt x="312414" y="168275"/>
                </a:lnTo>
                <a:lnTo>
                  <a:pt x="312414" y="258763"/>
                </a:lnTo>
                <a:lnTo>
                  <a:pt x="220339" y="258763"/>
                </a:lnTo>
                <a:close/>
                <a:moveTo>
                  <a:pt x="128264" y="168275"/>
                </a:moveTo>
                <a:lnTo>
                  <a:pt x="201289" y="168275"/>
                </a:lnTo>
                <a:lnTo>
                  <a:pt x="201289" y="258763"/>
                </a:lnTo>
                <a:lnTo>
                  <a:pt x="128264" y="258763"/>
                </a:lnTo>
                <a:close/>
                <a:moveTo>
                  <a:pt x="17139" y="168275"/>
                </a:moveTo>
                <a:lnTo>
                  <a:pt x="110802" y="168275"/>
                </a:lnTo>
                <a:lnTo>
                  <a:pt x="110802" y="258763"/>
                </a:lnTo>
                <a:lnTo>
                  <a:pt x="17139" y="258763"/>
                </a:lnTo>
                <a:close/>
                <a:moveTo>
                  <a:pt x="28189" y="93663"/>
                </a:moveTo>
                <a:cubicBezTo>
                  <a:pt x="28189" y="93663"/>
                  <a:pt x="28189" y="93663"/>
                  <a:pt x="302951" y="93663"/>
                </a:cubicBezTo>
                <a:cubicBezTo>
                  <a:pt x="302951" y="93663"/>
                  <a:pt x="302951" y="93663"/>
                  <a:pt x="328872" y="132428"/>
                </a:cubicBezTo>
                <a:cubicBezTo>
                  <a:pt x="330168" y="133720"/>
                  <a:pt x="331464" y="136304"/>
                  <a:pt x="331464" y="138888"/>
                </a:cubicBezTo>
                <a:cubicBezTo>
                  <a:pt x="331464" y="144057"/>
                  <a:pt x="327576" y="147934"/>
                  <a:pt x="322392" y="149226"/>
                </a:cubicBezTo>
                <a:cubicBezTo>
                  <a:pt x="322392" y="149226"/>
                  <a:pt x="322392" y="149226"/>
                  <a:pt x="7452" y="149226"/>
                </a:cubicBezTo>
                <a:cubicBezTo>
                  <a:pt x="4860" y="147934"/>
                  <a:pt x="2268" y="146641"/>
                  <a:pt x="972" y="144057"/>
                </a:cubicBezTo>
                <a:cubicBezTo>
                  <a:pt x="-324" y="140181"/>
                  <a:pt x="-324" y="136304"/>
                  <a:pt x="972" y="132428"/>
                </a:cubicBezTo>
                <a:cubicBezTo>
                  <a:pt x="972" y="132428"/>
                  <a:pt x="972" y="132428"/>
                  <a:pt x="28189" y="93663"/>
                </a:cubicBezTo>
                <a:close/>
                <a:moveTo>
                  <a:pt x="47833" y="0"/>
                </a:moveTo>
                <a:cubicBezTo>
                  <a:pt x="47833" y="0"/>
                  <a:pt x="47833" y="0"/>
                  <a:pt x="283308" y="0"/>
                </a:cubicBezTo>
                <a:cubicBezTo>
                  <a:pt x="289777" y="0"/>
                  <a:pt x="294952" y="5255"/>
                  <a:pt x="294952" y="11824"/>
                </a:cubicBezTo>
                <a:lnTo>
                  <a:pt x="294952" y="76200"/>
                </a:lnTo>
                <a:cubicBezTo>
                  <a:pt x="294952" y="76200"/>
                  <a:pt x="294952" y="76200"/>
                  <a:pt x="36189" y="76200"/>
                </a:cubicBezTo>
                <a:cubicBezTo>
                  <a:pt x="36189" y="76200"/>
                  <a:pt x="36189" y="76200"/>
                  <a:pt x="36189" y="11824"/>
                </a:cubicBezTo>
                <a:cubicBezTo>
                  <a:pt x="36189" y="5255"/>
                  <a:pt x="41364" y="0"/>
                  <a:pt x="478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dirty="0">
              <a:latin typeface="微软雅黑" panose="020B0503020204020204" pitchFamily="34" charset="-122"/>
              <a:ea typeface="微软雅黑" panose="020B0503020204020204" pitchFamily="34" charset="-122"/>
              <a:sym typeface="FZHei-B01S" panose="02010601030101010101" pitchFamily="2" charset="-122"/>
            </a:endParaRPr>
          </a:p>
        </p:txBody>
      </p:sp>
      <p:grpSp>
        <p:nvGrpSpPr>
          <p:cNvPr id="41" name="Group 43"/>
          <p:cNvGrpSpPr/>
          <p:nvPr/>
        </p:nvGrpSpPr>
        <p:grpSpPr>
          <a:xfrm rot="10800000">
            <a:off x="4833753" y="1537209"/>
            <a:ext cx="2311142" cy="653097"/>
            <a:chOff x="3614557" y="3339358"/>
            <a:chExt cx="1733452" cy="489850"/>
          </a:xfrm>
        </p:grpSpPr>
        <p:sp>
          <p:nvSpPr>
            <p:cNvPr id="42" name="Freeform 5"/>
            <p:cNvSpPr/>
            <p:nvPr/>
          </p:nvSpPr>
          <p:spPr bwMode="auto">
            <a:xfrm>
              <a:off x="3759162" y="3429736"/>
              <a:ext cx="1442434" cy="399472"/>
            </a:xfrm>
            <a:custGeom>
              <a:avLst/>
              <a:gdLst>
                <a:gd name="T0" fmla="*/ 337 w 337"/>
                <a:gd name="T1" fmla="*/ 0 h 93"/>
                <a:gd name="T2" fmla="*/ 168 w 337"/>
                <a:gd name="T3" fmla="*/ 93 h 93"/>
                <a:gd name="T4" fmla="*/ 0 w 337"/>
                <a:gd name="T5" fmla="*/ 0 h 93"/>
                <a:gd name="T6" fmla="*/ 28 w 337"/>
                <a:gd name="T7" fmla="*/ 0 h 93"/>
                <a:gd name="T8" fmla="*/ 168 w 337"/>
                <a:gd name="T9" fmla="*/ 68 h 93"/>
                <a:gd name="T10" fmla="*/ 309 w 337"/>
                <a:gd name="T11" fmla="*/ 0 h 93"/>
                <a:gd name="T12" fmla="*/ 337 w 337"/>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337" h="93">
                  <a:moveTo>
                    <a:pt x="337" y="0"/>
                  </a:moveTo>
                  <a:cubicBezTo>
                    <a:pt x="319" y="53"/>
                    <a:pt x="251" y="93"/>
                    <a:pt x="168" y="93"/>
                  </a:cubicBezTo>
                  <a:cubicBezTo>
                    <a:pt x="86" y="93"/>
                    <a:pt x="18" y="53"/>
                    <a:pt x="0" y="0"/>
                  </a:cubicBezTo>
                  <a:cubicBezTo>
                    <a:pt x="28" y="0"/>
                    <a:pt x="28" y="0"/>
                    <a:pt x="28" y="0"/>
                  </a:cubicBezTo>
                  <a:cubicBezTo>
                    <a:pt x="49" y="40"/>
                    <a:pt x="104" y="68"/>
                    <a:pt x="168" y="68"/>
                  </a:cubicBezTo>
                  <a:cubicBezTo>
                    <a:pt x="233" y="68"/>
                    <a:pt x="288" y="40"/>
                    <a:pt x="309" y="0"/>
                  </a:cubicBezTo>
                  <a:lnTo>
                    <a:pt x="337" y="0"/>
                  </a:lnTo>
                  <a:close/>
                </a:path>
              </a:pathLst>
            </a:custGeom>
            <a:solidFill>
              <a:srgbClr val="58585B"/>
            </a:soli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lstStyle/>
            <a:p>
              <a:endParaRPr 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3" name="Rectangle 12"/>
            <p:cNvSpPr>
              <a:spLocks noChangeArrowheads="1"/>
            </p:cNvSpPr>
            <p:nvPr/>
          </p:nvSpPr>
          <p:spPr bwMode="auto">
            <a:xfrm>
              <a:off x="3614557" y="3339358"/>
              <a:ext cx="406702" cy="93993"/>
            </a:xfrm>
            <a:prstGeom prst="rect">
              <a:avLst/>
            </a:prstGeom>
            <a:solidFill>
              <a:srgbClr val="5858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4" name="Rectangle 13"/>
            <p:cNvSpPr>
              <a:spLocks noChangeArrowheads="1"/>
            </p:cNvSpPr>
            <p:nvPr/>
          </p:nvSpPr>
          <p:spPr bwMode="auto">
            <a:xfrm>
              <a:off x="4941307" y="3339358"/>
              <a:ext cx="406702" cy="93993"/>
            </a:xfrm>
            <a:prstGeom prst="rect">
              <a:avLst/>
            </a:prstGeom>
            <a:solidFill>
              <a:srgbClr val="5858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13" tIns="60956" rIns="121913" bIns="60956" numCol="1" anchor="t" anchorCtr="0" compatLnSpc="1"/>
            <a:lstStyle/>
            <a:p>
              <a:endParaRPr 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grpSp>
      <p:grpSp>
        <p:nvGrpSpPr>
          <p:cNvPr id="45" name="组合 44"/>
          <p:cNvGrpSpPr/>
          <p:nvPr/>
        </p:nvGrpSpPr>
        <p:grpSpPr>
          <a:xfrm>
            <a:off x="3906637" y="2183959"/>
            <a:ext cx="4165372" cy="2554389"/>
            <a:chOff x="3962517" y="2124269"/>
            <a:chExt cx="4165372" cy="2554389"/>
          </a:xfrm>
        </p:grpSpPr>
        <p:grpSp>
          <p:nvGrpSpPr>
            <p:cNvPr id="46" name="Group 1"/>
            <p:cNvGrpSpPr/>
            <p:nvPr/>
          </p:nvGrpSpPr>
          <p:grpSpPr>
            <a:xfrm>
              <a:off x="3962517" y="2124269"/>
              <a:ext cx="2082686" cy="1277195"/>
              <a:chOff x="3962400" y="2614541"/>
              <a:chExt cx="2082800" cy="1277265"/>
            </a:xfrm>
          </p:grpSpPr>
          <p:sp>
            <p:nvSpPr>
              <p:cNvPr id="47" name="Rectangle 30"/>
              <p:cNvSpPr/>
              <p:nvPr/>
            </p:nvSpPr>
            <p:spPr>
              <a:xfrm>
                <a:off x="3962400" y="2614541"/>
                <a:ext cx="2082800" cy="1277265"/>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8" name="Shape 719"/>
              <p:cNvSpPr/>
              <p:nvPr/>
            </p:nvSpPr>
            <p:spPr>
              <a:xfrm>
                <a:off x="4657213" y="2946652"/>
                <a:ext cx="693173" cy="596139"/>
              </a:xfrm>
              <a:custGeom>
                <a:avLst/>
                <a:gdLst/>
                <a:ahLst/>
                <a:cxnLst>
                  <a:cxn ang="0">
                    <a:pos x="wd2" y="hd2"/>
                  </a:cxn>
                  <a:cxn ang="5400000">
                    <a:pos x="wd2" y="hd2"/>
                  </a:cxn>
                  <a:cxn ang="10800000">
                    <a:pos x="wd2" y="hd2"/>
                  </a:cxn>
                  <a:cxn ang="16200000">
                    <a:pos x="wd2" y="hd2"/>
                  </a:cxn>
                </a:cxnLst>
                <a:rect l="0" t="0" r="r" b="b"/>
                <a:pathLst>
                  <a:path w="21332" h="21446" extrusionOk="0">
                    <a:moveTo>
                      <a:pt x="9262" y="7207"/>
                    </a:moveTo>
                    <a:lnTo>
                      <a:pt x="14475" y="11108"/>
                    </a:lnTo>
                    <a:cubicBezTo>
                      <a:pt x="14915" y="11436"/>
                      <a:pt x="15500" y="11301"/>
                      <a:pt x="15796" y="10800"/>
                    </a:cubicBezTo>
                    <a:lnTo>
                      <a:pt x="21160" y="1771"/>
                    </a:lnTo>
                    <a:cubicBezTo>
                      <a:pt x="21464" y="1257"/>
                      <a:pt x="21354" y="555"/>
                      <a:pt x="20913" y="200"/>
                    </a:cubicBezTo>
                    <a:cubicBezTo>
                      <a:pt x="20472" y="-154"/>
                      <a:pt x="19869" y="-26"/>
                      <a:pt x="19564" y="487"/>
                    </a:cubicBezTo>
                    <a:lnTo>
                      <a:pt x="14734" y="8618"/>
                    </a:lnTo>
                    <a:lnTo>
                      <a:pt x="9490" y="4694"/>
                    </a:lnTo>
                    <a:cubicBezTo>
                      <a:pt x="9273" y="4532"/>
                      <a:pt x="9010" y="4478"/>
                      <a:pt x="8757" y="4541"/>
                    </a:cubicBezTo>
                    <a:cubicBezTo>
                      <a:pt x="8505" y="4607"/>
                      <a:pt x="8285" y="4785"/>
                      <a:pt x="8147" y="5039"/>
                    </a:cubicBezTo>
                    <a:lnTo>
                      <a:pt x="152" y="19712"/>
                    </a:lnTo>
                    <a:cubicBezTo>
                      <a:pt x="-136" y="20237"/>
                      <a:pt x="-2" y="20936"/>
                      <a:pt x="450" y="21269"/>
                    </a:cubicBezTo>
                    <a:cubicBezTo>
                      <a:pt x="611" y="21389"/>
                      <a:pt x="791" y="21446"/>
                      <a:pt x="969" y="21446"/>
                    </a:cubicBezTo>
                    <a:cubicBezTo>
                      <a:pt x="1290" y="21446"/>
                      <a:pt x="1604" y="21260"/>
                      <a:pt x="1788" y="20921"/>
                    </a:cubicBezTo>
                    <a:cubicBezTo>
                      <a:pt x="1788" y="20921"/>
                      <a:pt x="9262" y="7207"/>
                      <a:pt x="9262" y="7207"/>
                    </a:cubicBezTo>
                    <a:close/>
                    <a:moveTo>
                      <a:pt x="19712" y="12707"/>
                    </a:moveTo>
                    <a:lnTo>
                      <a:pt x="14952" y="17715"/>
                    </a:lnTo>
                    <a:lnTo>
                      <a:pt x="9355" y="12653"/>
                    </a:lnTo>
                    <a:cubicBezTo>
                      <a:pt x="9249" y="12556"/>
                      <a:pt x="9125" y="12487"/>
                      <a:pt x="8994" y="12450"/>
                    </a:cubicBezTo>
                    <a:lnTo>
                      <a:pt x="8249" y="12234"/>
                    </a:lnTo>
                    <a:lnTo>
                      <a:pt x="7154" y="14242"/>
                    </a:lnTo>
                    <a:lnTo>
                      <a:pt x="8327" y="14582"/>
                    </a:lnTo>
                    <a:lnTo>
                      <a:pt x="14404" y="20078"/>
                    </a:lnTo>
                    <a:cubicBezTo>
                      <a:pt x="14580" y="20237"/>
                      <a:pt x="14789" y="20317"/>
                      <a:pt x="14999" y="20317"/>
                    </a:cubicBezTo>
                    <a:cubicBezTo>
                      <a:pt x="15232" y="20317"/>
                      <a:pt x="15466" y="20218"/>
                      <a:pt x="15650" y="20026"/>
                    </a:cubicBezTo>
                    <a:lnTo>
                      <a:pt x="21012" y="14382"/>
                    </a:lnTo>
                    <a:cubicBezTo>
                      <a:pt x="21410" y="13963"/>
                      <a:pt x="21441" y="13250"/>
                      <a:pt x="21081" y="12788"/>
                    </a:cubicBezTo>
                    <a:cubicBezTo>
                      <a:pt x="20722" y="12325"/>
                      <a:pt x="20109" y="12289"/>
                      <a:pt x="19712" y="12707"/>
                    </a:cubicBezTo>
                    <a:close/>
                    <a:moveTo>
                      <a:pt x="735" y="12382"/>
                    </a:moveTo>
                    <a:lnTo>
                      <a:pt x="2190" y="12804"/>
                    </a:lnTo>
                    <a:lnTo>
                      <a:pt x="3284" y="10795"/>
                    </a:lnTo>
                    <a:lnTo>
                      <a:pt x="1204" y="10192"/>
                    </a:lnTo>
                    <a:cubicBezTo>
                      <a:pt x="683" y="10040"/>
                      <a:pt x="158" y="10410"/>
                      <a:pt x="28" y="11015"/>
                    </a:cubicBezTo>
                    <a:cubicBezTo>
                      <a:pt x="-100" y="11620"/>
                      <a:pt x="216" y="12231"/>
                      <a:pt x="735" y="12382"/>
                    </a:cubicBezTo>
                    <a:close/>
                  </a:path>
                </a:pathLst>
              </a:custGeom>
              <a:solidFill>
                <a:schemeClr val="bg1"/>
              </a:solidFill>
              <a:ln w="12700" cap="flat">
                <a:noFill/>
                <a:miter lim="400000"/>
              </a:ln>
              <a:effectLst/>
            </p:spPr>
            <p:txBody>
              <a:bodyPr wrap="square" lIns="38098" tIns="38098" rIns="38098" bIns="38098" numCol="1" anchor="ctr">
                <a:noAutofit/>
              </a:bodyPr>
              <a:lstStyle/>
              <a:p>
                <a:pPr lvl="0" algn="l">
                  <a:defRPr sz="3100" b="1">
                    <a:latin typeface="Kontrapunkt Bob Bold"/>
                    <a:ea typeface="Kontrapunkt Bob Bold"/>
                    <a:cs typeface="Kontrapunkt Bob Bold"/>
                    <a:sym typeface="Kontrapunkt Bob Bold"/>
                  </a:defRPr>
                </a:pPr>
                <a:endParaRPr sz="3100" dirty="0">
                  <a:latin typeface="微软雅黑" panose="020B0503020204020204" pitchFamily="34" charset="-122"/>
                  <a:ea typeface="微软雅黑" panose="020B0503020204020204" pitchFamily="34" charset="-122"/>
                  <a:sym typeface="FZHei-B01S" panose="02010601030101010101" pitchFamily="2" charset="-122"/>
                </a:endParaRPr>
              </a:p>
            </p:txBody>
          </p:sp>
        </p:grpSp>
        <p:grpSp>
          <p:nvGrpSpPr>
            <p:cNvPr id="49" name="Group 4"/>
            <p:cNvGrpSpPr/>
            <p:nvPr/>
          </p:nvGrpSpPr>
          <p:grpSpPr>
            <a:xfrm>
              <a:off x="6045203" y="3401463"/>
              <a:ext cx="2082686" cy="1277195"/>
              <a:chOff x="6045200" y="3891805"/>
              <a:chExt cx="2082800" cy="1277265"/>
            </a:xfrm>
          </p:grpSpPr>
          <p:sp>
            <p:nvSpPr>
              <p:cNvPr id="50" name="Rectangle 17"/>
              <p:cNvSpPr/>
              <p:nvPr/>
            </p:nvSpPr>
            <p:spPr>
              <a:xfrm>
                <a:off x="6045200" y="3891805"/>
                <a:ext cx="2082800" cy="1277265"/>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1" name="Shape 3659"/>
              <p:cNvSpPr/>
              <p:nvPr/>
            </p:nvSpPr>
            <p:spPr>
              <a:xfrm>
                <a:off x="6814504" y="4234197"/>
                <a:ext cx="683576" cy="640880"/>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w="12700" cap="flat">
                <a:noFill/>
                <a:miter lim="400000"/>
              </a:ln>
              <a:effectLst/>
            </p:spPr>
            <p:txBody>
              <a:bodyPr wrap="square" lIns="38098" tIns="38098" rIns="38098" bIns="38098" numCol="1" anchor="ctr">
                <a:noAutofit/>
              </a:bodyPr>
              <a:lstStyle/>
              <a:p>
                <a:pPr lvl="0">
                  <a:defRPr sz="3200">
                    <a:solidFill>
                      <a:srgbClr val="FFFFFF"/>
                    </a:solidFill>
                    <a:latin typeface="Helvetica Light"/>
                    <a:ea typeface="Helvetica Light"/>
                    <a:cs typeface="Helvetica Light"/>
                    <a:sym typeface="Helvetica Light"/>
                  </a:defRPr>
                </a:pPr>
                <a:endParaRPr sz="3200" dirty="0">
                  <a:latin typeface="微软雅黑" panose="020B0503020204020204" pitchFamily="34" charset="-122"/>
                  <a:ea typeface="微软雅黑" panose="020B0503020204020204" pitchFamily="34" charset="-122"/>
                  <a:sym typeface="FZHei-B01S" panose="02010601030101010101" pitchFamily="2" charset="-122"/>
                </a:endParaRPr>
              </a:p>
            </p:txBody>
          </p:sp>
        </p:grpSp>
      </p:grpSp>
      <p:grpSp>
        <p:nvGrpSpPr>
          <p:cNvPr id="52" name="组合 51"/>
          <p:cNvGrpSpPr/>
          <p:nvPr/>
        </p:nvGrpSpPr>
        <p:grpSpPr>
          <a:xfrm>
            <a:off x="3906637" y="2183959"/>
            <a:ext cx="4165372" cy="2554390"/>
            <a:chOff x="3962517" y="2124269"/>
            <a:chExt cx="4165372" cy="2554390"/>
          </a:xfrm>
        </p:grpSpPr>
        <p:grpSp>
          <p:nvGrpSpPr>
            <p:cNvPr id="53" name="Group 5"/>
            <p:cNvGrpSpPr/>
            <p:nvPr/>
          </p:nvGrpSpPr>
          <p:grpSpPr>
            <a:xfrm>
              <a:off x="3962517" y="3401464"/>
              <a:ext cx="2082686" cy="1277195"/>
              <a:chOff x="3962400" y="3891806"/>
              <a:chExt cx="2082800" cy="1277265"/>
            </a:xfrm>
          </p:grpSpPr>
          <p:sp>
            <p:nvSpPr>
              <p:cNvPr id="54" name="Rectangle 27"/>
              <p:cNvSpPr/>
              <p:nvPr/>
            </p:nvSpPr>
            <p:spPr>
              <a:xfrm>
                <a:off x="3962400" y="3891806"/>
                <a:ext cx="2082800" cy="12772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5" name="Shape 731"/>
              <p:cNvSpPr/>
              <p:nvPr/>
            </p:nvSpPr>
            <p:spPr>
              <a:xfrm>
                <a:off x="4729367" y="4217569"/>
                <a:ext cx="515800" cy="64839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rgbClr val="FFFFFF"/>
              </a:solidFill>
              <a:ln w="12700" cap="flat">
                <a:noFill/>
                <a:miter lim="400000"/>
              </a:ln>
              <a:effectLst/>
            </p:spPr>
            <p:txBody>
              <a:bodyPr wrap="square" lIns="38098" tIns="38098" rIns="38098" bIns="38098" numCol="1" anchor="ctr">
                <a:noAutofit/>
              </a:bodyPr>
              <a:lstStyle/>
              <a:p>
                <a:pPr lvl="0" algn="l">
                  <a:defRPr sz="3100" b="1">
                    <a:latin typeface="Kontrapunkt Bob Bold"/>
                    <a:ea typeface="Kontrapunkt Bob Bold"/>
                    <a:cs typeface="Kontrapunkt Bob Bold"/>
                    <a:sym typeface="Kontrapunkt Bob Bold"/>
                  </a:defRPr>
                </a:pPr>
                <a:endParaRPr sz="3100" dirty="0">
                  <a:latin typeface="微软雅黑" panose="020B0503020204020204" pitchFamily="34" charset="-122"/>
                  <a:ea typeface="微软雅黑" panose="020B0503020204020204" pitchFamily="34" charset="-122"/>
                  <a:sym typeface="FZHei-B01S" panose="02010601030101010101" pitchFamily="2" charset="-122"/>
                </a:endParaRPr>
              </a:p>
            </p:txBody>
          </p:sp>
        </p:grpSp>
        <p:grpSp>
          <p:nvGrpSpPr>
            <p:cNvPr id="56" name="Group 2"/>
            <p:cNvGrpSpPr/>
            <p:nvPr/>
          </p:nvGrpSpPr>
          <p:grpSpPr>
            <a:xfrm>
              <a:off x="6045203" y="2124269"/>
              <a:ext cx="2082686" cy="1277193"/>
              <a:chOff x="6045200" y="2614541"/>
              <a:chExt cx="2082800" cy="1277264"/>
            </a:xfrm>
          </p:grpSpPr>
          <p:sp>
            <p:nvSpPr>
              <p:cNvPr id="57" name="Rectangle 20"/>
              <p:cNvSpPr/>
              <p:nvPr/>
            </p:nvSpPr>
            <p:spPr>
              <a:xfrm>
                <a:off x="6045200" y="2614541"/>
                <a:ext cx="2082800" cy="12772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8" name="Shape 2102"/>
              <p:cNvSpPr/>
              <p:nvPr/>
            </p:nvSpPr>
            <p:spPr>
              <a:xfrm>
                <a:off x="6695181" y="2963298"/>
                <a:ext cx="757179" cy="605719"/>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bg1"/>
              </a:solidFill>
              <a:ln w="12700" cap="flat">
                <a:noFill/>
                <a:miter lim="400000"/>
              </a:ln>
              <a:effectLst/>
            </p:spPr>
            <p:txBody>
              <a:bodyPr wrap="square" lIns="38098" tIns="38098" rIns="38098" bIns="38098" numCol="1" anchor="ctr">
                <a:noAutofit/>
              </a:bodyPr>
              <a:lstStyle/>
              <a:p>
                <a:pPr lvl="0">
                  <a:defRPr sz="3200">
                    <a:solidFill>
                      <a:srgbClr val="FFFFFF"/>
                    </a:solidFill>
                    <a:latin typeface="Helvetica Light"/>
                    <a:ea typeface="Helvetica Light"/>
                    <a:cs typeface="Helvetica Light"/>
                    <a:sym typeface="Helvetica Light"/>
                  </a:defRPr>
                </a:pPr>
                <a:endParaRPr sz="3200" dirty="0">
                  <a:latin typeface="微软雅黑" panose="020B0503020204020204" pitchFamily="34" charset="-122"/>
                  <a:ea typeface="微软雅黑" panose="020B0503020204020204" pitchFamily="34" charset="-122"/>
                  <a:sym typeface="FZHei-B01S" panose="02010601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7" name="文本框 26"/>
          <p:cNvSpPr txBox="1"/>
          <p:nvPr/>
        </p:nvSpPr>
        <p:spPr>
          <a:xfrm>
            <a:off x="2349472" y="2548820"/>
            <a:ext cx="2220480"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rPr>
              <a:t>  </a:t>
            </a:r>
            <a:r>
              <a:rPr kumimoji="0" lang="en-US" altLang="zh-CN" sz="1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rPr>
              <a:t>03</a:t>
            </a:r>
            <a:endParaRPr kumimoji="0" lang="en-US" altLang="zh-CN" sz="8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8" name="文本框 27"/>
          <p:cNvSpPr txBox="1"/>
          <p:nvPr/>
        </p:nvSpPr>
        <p:spPr>
          <a:xfrm>
            <a:off x="5198110" y="3048000"/>
            <a:ext cx="4210050" cy="1568450"/>
          </a:xfrm>
          <a:prstGeom prst="rect">
            <a:avLst/>
          </a:prstGeom>
          <a:noFill/>
        </p:spPr>
        <p:txBody>
          <a:bodyPr wrap="square" rtlCol="0">
            <a:spAutoFit/>
          </a:bodyPr>
          <a:lstStyle/>
          <a:p>
            <a:pPr algn="dist"/>
            <a:r>
              <a:rPr kumimoji="1" lang="zh-CN" altLang="en-US" sz="4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系统结构图</a:t>
            </a:r>
            <a:endParaRPr kumimoji="1" lang="zh-CN" altLang="en-US" sz="4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4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arn(inVertical)">
                                      <p:cBhvr>
                                        <p:cTn id="25" dur="500"/>
                                        <p:tgtEl>
                                          <p:spTgt spid="2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childTnLst>
                          </p:cTn>
                        </p:par>
                        <p:par>
                          <p:cTn id="42" fill="hold">
                            <p:stCondLst>
                              <p:cond delay="1500"/>
                            </p:stCondLst>
                            <p:childTnLst>
                              <p:par>
                                <p:cTn id="43" presetID="55"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strVal val="#ppt_w*0.70"/>
                                          </p:val>
                                        </p:tav>
                                        <p:tav tm="100000">
                                          <p:val>
                                            <p:strVal val="#ppt_w"/>
                                          </p:val>
                                        </p:tav>
                                      </p:tavLst>
                                    </p:anim>
                                    <p:anim calcmode="lin" valueType="num">
                                      <p:cBhvr>
                                        <p:cTn id="46" dur="1000" fill="hold"/>
                                        <p:tgtEl>
                                          <p:spTgt spid="28"/>
                                        </p:tgtEl>
                                        <p:attrNameLst>
                                          <p:attrName>ppt_h</p:attrName>
                                        </p:attrNameLst>
                                      </p:cBhvr>
                                      <p:tavLst>
                                        <p:tav tm="0">
                                          <p:val>
                                            <p:strVal val="#ppt_h"/>
                                          </p:val>
                                        </p:tav>
                                        <p:tav tm="100000">
                                          <p:val>
                                            <p:strVal val="#ppt_h"/>
                                          </p:val>
                                        </p:tav>
                                      </p:tavLst>
                                    </p:anim>
                                    <p:animEffect transition="in" filter="fade">
                                      <p:cBhvr>
                                        <p:cTn id="4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980"/>
            <a:ext cx="256921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rPr>
              <a:t>系统功能结构图</a:t>
            </a:r>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a:p>
            <a:pPr algn="dist"/>
            <a:endParaRPr kumimoji="1"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FZHei-B01S" panose="02010601030101010101" pitchFamily="2" charset="-122"/>
            </a:endParaRPr>
          </a:p>
        </p:txBody>
      </p:sp>
      <p:sp>
        <p:nvSpPr>
          <p:cNvPr id="22" name="矩形 1"/>
          <p:cNvSpPr>
            <a:spLocks noChangeArrowheads="1"/>
          </p:cNvSpPr>
          <p:nvPr/>
        </p:nvSpPr>
        <p:spPr bwMode="auto">
          <a:xfrm>
            <a:off x="0" y="188913"/>
            <a:ext cx="144463" cy="463550"/>
          </a:xfrm>
          <a:prstGeom prst="rect">
            <a:avLst/>
          </a:prstGeom>
          <a:solidFill>
            <a:schemeClr val="accent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sym typeface="FZHei-B01S" panose="02010601030101010101" pitchFamily="2" charset="-122"/>
            </a:endParaRPr>
          </a:p>
        </p:txBody>
      </p:sp>
      <p:graphicFrame>
        <p:nvGraphicFramePr>
          <p:cNvPr id="4" name="图示 3"/>
          <p:cNvGraphicFramePr/>
          <p:nvPr/>
        </p:nvGraphicFramePr>
        <p:xfrm>
          <a:off x="1624965" y="652780"/>
          <a:ext cx="8941435" cy="54362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4958_1*i*1"/>
  <p:tag name="KSO_WM_TEMPLATE_CATEGORY" val="crop"/>
  <p:tag name="KSO_WM_TEMPLATE_INDEX" val="20194958"/>
  <p:tag name="KSO_WM_UNIT_LAYERLEVEL" val="1"/>
  <p:tag name="KSO_WM_TAG_VERSION" val="1.0"/>
  <p:tag name="KSO_WM_BEAUTIFY_FLAG" val="#wm#"/>
</p:tagLst>
</file>

<file path=ppt/tags/tag2.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4998320"/>
  <p:tag name="KSO_WM_UNIT_TYPE" val="ζ_h_d"/>
  <p:tag name="KSO_WM_UNIT_INDEX" val="1_1_1"/>
  <p:tag name="KSO_WM_UNIT_ID" val="crop20194958_1*ζ_h_d*1_1_1"/>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534.25"/>
  <p:tag name="KSO_WM_CREATIVE_CROP_ORG_TOP" val="142.9"/>
  <p:tag name="KSO_WM_CREATIVE_CROP_ORG_WIDTH" val="368.801"/>
  <p:tag name="KSO_WM_CREATIVE_CROP_ORG_HEIGHT" val="237.25"/>
  <p:tag name="KSO_WM_CREATIVE_CROP_SHAPE_LEFT" val="534.25"/>
  <p:tag name="KSO_WM_CREATIVE_CROP_SHAPE_TOP" val="145.85"/>
  <p:tag name="KSO_WM_CREATIVE_CROP_SHAPE_WIDTH" val="296.9"/>
  <p:tag name="KSO_WM_CREATIVE_CROP_SHAPE_HEIGHT" val="31.95"/>
</p:tagLst>
</file>

<file path=ppt/tags/tag3.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4998320"/>
  <p:tag name="KSO_WM_UNIT_TYPE" val="ζ_h_d"/>
  <p:tag name="KSO_WM_UNIT_INDEX" val="1_1_2"/>
  <p:tag name="KSO_WM_UNIT_ID" val="crop20194958_1*ζ_h_d*1_1_2"/>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534.25"/>
  <p:tag name="KSO_WM_CREATIVE_CROP_ORG_TOP" val="142.9"/>
  <p:tag name="KSO_WM_CREATIVE_CROP_ORG_WIDTH" val="368.801"/>
  <p:tag name="KSO_WM_CREATIVE_CROP_ORG_HEIGHT" val="237.25"/>
  <p:tag name="KSO_WM_CREATIVE_CROP_SHAPE_LEFT" val="606.15"/>
  <p:tag name="KSO_WM_CREATIVE_CROP_SHAPE_TOP" val="179.5"/>
  <p:tag name="KSO_WM_CREATIVE_CROP_SHAPE_WIDTH" val="296.9"/>
  <p:tag name="KSO_WM_CREATIVE_CROP_SHAPE_HEIGHT" val="31.95"/>
</p:tagLst>
</file>

<file path=ppt/tags/tag4.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4998320"/>
  <p:tag name="KSO_WM_UNIT_TYPE" val="ζ_h_d"/>
  <p:tag name="KSO_WM_UNIT_INDEX" val="1_1_3"/>
  <p:tag name="KSO_WM_UNIT_ID" val="crop20194958_1*ζ_h_d*1_1_3"/>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534.25"/>
  <p:tag name="KSO_WM_CREATIVE_CROP_ORG_TOP" val="142.9"/>
  <p:tag name="KSO_WM_CREATIVE_CROP_ORG_WIDTH" val="368.801"/>
  <p:tag name="KSO_WM_CREATIVE_CROP_ORG_HEIGHT" val="237.25"/>
  <p:tag name="KSO_WM_CREATIVE_CROP_SHAPE_LEFT" val="552.95"/>
  <p:tag name="KSO_WM_CREATIVE_CROP_SHAPE_TOP" val="213.15"/>
  <p:tag name="KSO_WM_CREATIVE_CROP_SHAPE_WIDTH" val="296.9"/>
  <p:tag name="KSO_WM_CREATIVE_CROP_SHAPE_HEIGHT" val="31.95"/>
</p:tagLst>
</file>

<file path=ppt/tags/tag5.xml><?xml version="1.0" encoding="utf-8"?>
<p:tagLst xmlns:p="http://schemas.openxmlformats.org/presentationml/2006/main">
  <p:tag name="PA" val="v5.2.2"/>
  <p:tag name="PICTUREFILLRANGE" val="3cd313ed-37b2-48bd-b6c5-aa9984bc0d5d"/>
  <p:tag name="KSO_WM_UNIT_VALUE" val="370*2081"/>
  <p:tag name="KSO_WM_UNIT_HIGHLIGHT" val="0"/>
  <p:tag name="KSO_WM_UNIT_COMPATIBLE" val="0"/>
  <p:tag name="KSO_WM_UNIT_DIAGRAM_ISNUMVISUAL" val="0"/>
  <p:tag name="KSO_WM_UNIT_DIAGRAM_ISREFERUNIT" val="0"/>
  <p:tag name="KSO_WM_DIAGRAM_GROUP_CODE" val="1524998320"/>
  <p:tag name="KSO_WM_UNIT_TYPE" val="ζ_h_d"/>
  <p:tag name="KSO_WM_UNIT_INDEX" val="1_1_4"/>
  <p:tag name="KSO_WM_UNIT_ID" val="crop20194958_1*ζ_h_d*1_1_4"/>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534.25"/>
  <p:tag name="KSO_WM_CREATIVE_CROP_ORG_TOP" val="142.9"/>
  <p:tag name="KSO_WM_CREATIVE_CROP_ORG_WIDTH" val="368.801"/>
  <p:tag name="KSO_WM_CREATIVE_CROP_ORG_HEIGHT" val="237.25"/>
  <p:tag name="KSO_WM_CREATIVE_CROP_SHAPE_LEFT" val="534.25"/>
  <p:tag name="KSO_WM_CREATIVE_CROP_SHAPE_TOP" val="246.85"/>
  <p:tag name="KSO_WM_CREATIVE_CROP_SHAPE_WIDTH" val="353.85"/>
  <p:tag name="KSO_WM_CREATIVE_CROP_SHAPE_HEIGHT" val="63"/>
</p:tagLst>
</file>

<file path=ppt/tags/tag6.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4998320"/>
  <p:tag name="KSO_WM_UNIT_TYPE" val="ζ_h_d"/>
  <p:tag name="KSO_WM_UNIT_INDEX" val="1_1_5"/>
  <p:tag name="KSO_WM_UNIT_ID" val="crop20194958_1*ζ_h_d*1_1_5"/>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534.25"/>
  <p:tag name="KSO_WM_CREATIVE_CROP_ORG_TOP" val="142.9"/>
  <p:tag name="KSO_WM_CREATIVE_CROP_ORG_WIDTH" val="368.801"/>
  <p:tag name="KSO_WM_CREATIVE_CROP_ORG_HEIGHT" val="237.25"/>
  <p:tag name="KSO_WM_CREATIVE_CROP_SHAPE_LEFT" val="534.25"/>
  <p:tag name="KSO_WM_CREATIVE_CROP_SHAPE_TOP" val="311.55"/>
  <p:tag name="KSO_WM_CREATIVE_CROP_SHAPE_WIDTH" val="296.9"/>
  <p:tag name="KSO_WM_CREATIVE_CROP_SHAPE_HEIGHT" val="31.95"/>
</p:tagLst>
</file>

<file path=ppt/tags/tag7.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4998320"/>
  <p:tag name="KSO_WM_UNIT_TYPE" val="ζ_h_d"/>
  <p:tag name="KSO_WM_UNIT_INDEX" val="1_1_6"/>
  <p:tag name="KSO_WM_UNIT_ID" val="crop20194958_1*ζ_h_d*1_1_6"/>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534.25"/>
  <p:tag name="KSO_WM_CREATIVE_CROP_ORG_TOP" val="142.9"/>
  <p:tag name="KSO_WM_CREATIVE_CROP_ORG_WIDTH" val="368.801"/>
  <p:tag name="KSO_WM_CREATIVE_CROP_ORG_HEIGHT" val="237.25"/>
  <p:tag name="KSO_WM_CREATIVE_CROP_SHAPE_LEFT" val="594.25"/>
  <p:tag name="KSO_WM_CREATIVE_CROP_SHAPE_TOP" val="345.25"/>
  <p:tag name="KSO_WM_CREATIVE_CROP_SHAPE_WIDTH" val="296.9"/>
  <p:tag name="KSO_WM_CREATIVE_CROP_SHAPE_HEIGHT" val="31.95"/>
</p:tagLst>
</file>

<file path=ppt/tags/tag8.xml><?xml version="1.0" encoding="utf-8"?>
<p:tagLst xmlns:p="http://schemas.openxmlformats.org/presentationml/2006/main">
  <p:tag name="ISPRING_PRESENTATION_TITLE" val="5-1228-40"/>
  <p:tag name="KSO_WM_DOC_GUID" val="{ec2b88cc-bf06-48eb-9507-8022448eed54}"/>
</p:tagLst>
</file>

<file path=ppt/theme/theme1.xml><?xml version="1.0" encoding="utf-8"?>
<a:theme xmlns:a="http://schemas.openxmlformats.org/drawingml/2006/main" name="第一PPT，www.1ppt.com">
  <a:themeElements>
    <a:clrScheme name="自定义 1193">
      <a:dk1>
        <a:sysClr val="windowText" lastClr="000000"/>
      </a:dk1>
      <a:lt1>
        <a:sysClr val="window" lastClr="FFFFFF"/>
      </a:lt1>
      <a:dk2>
        <a:srgbClr val="44546A"/>
      </a:dk2>
      <a:lt2>
        <a:srgbClr val="E7E6E6"/>
      </a:lt2>
      <a:accent1>
        <a:srgbClr val="595959"/>
      </a:accent1>
      <a:accent2>
        <a:srgbClr val="3F3F3F"/>
      </a:accent2>
      <a:accent3>
        <a:srgbClr val="595959"/>
      </a:accent3>
      <a:accent4>
        <a:srgbClr val="3F3F3F"/>
      </a:accent4>
      <a:accent5>
        <a:srgbClr val="595959"/>
      </a:accent5>
      <a:accent6>
        <a:srgbClr val="3F3F3F"/>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自定义 1193">
      <a:dk1>
        <a:sysClr val="windowText" lastClr="000000"/>
      </a:dk1>
      <a:lt1>
        <a:sysClr val="window" lastClr="FFFFFF"/>
      </a:lt1>
      <a:dk2>
        <a:srgbClr val="44546A"/>
      </a:dk2>
      <a:lt2>
        <a:srgbClr val="E7E6E6"/>
      </a:lt2>
      <a:accent1>
        <a:srgbClr val="595959"/>
      </a:accent1>
      <a:accent2>
        <a:srgbClr val="3F3F3F"/>
      </a:accent2>
      <a:accent3>
        <a:srgbClr val="595959"/>
      </a:accent3>
      <a:accent4>
        <a:srgbClr val="3F3F3F"/>
      </a:accent4>
      <a:accent5>
        <a:srgbClr val="595959"/>
      </a:accent5>
      <a:accent6>
        <a:srgbClr val="3F3F3F"/>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193">
    <a:dk1>
      <a:sysClr val="windowText" lastClr="000000"/>
    </a:dk1>
    <a:lt1>
      <a:sysClr val="window" lastClr="FFFFFF"/>
    </a:lt1>
    <a:dk2>
      <a:srgbClr val="44546A"/>
    </a:dk2>
    <a:lt2>
      <a:srgbClr val="E7E6E6"/>
    </a:lt2>
    <a:accent1>
      <a:srgbClr val="595959"/>
    </a:accent1>
    <a:accent2>
      <a:srgbClr val="3F3F3F"/>
    </a:accent2>
    <a:accent3>
      <a:srgbClr val="595959"/>
    </a:accent3>
    <a:accent4>
      <a:srgbClr val="3F3F3F"/>
    </a:accent4>
    <a:accent5>
      <a:srgbClr val="595959"/>
    </a:accent5>
    <a:accent6>
      <a:srgbClr val="3F3F3F"/>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3476</Words>
  <Application>WPS 演示</Application>
  <PresentationFormat>宽屏</PresentationFormat>
  <Paragraphs>246</Paragraphs>
  <Slides>32</Slides>
  <Notes>31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32</vt:i4>
      </vt:variant>
    </vt:vector>
  </HeadingPairs>
  <TitlesOfParts>
    <vt:vector size="48" baseType="lpstr">
      <vt:lpstr>Arial</vt:lpstr>
      <vt:lpstr>宋体</vt:lpstr>
      <vt:lpstr>Wingdings</vt:lpstr>
      <vt:lpstr>Calibri</vt:lpstr>
      <vt:lpstr>微软雅黑</vt:lpstr>
      <vt:lpstr>Segoe UI</vt:lpstr>
      <vt:lpstr>FZHei-B01S</vt:lpstr>
      <vt:lpstr>Calibri</vt:lpstr>
      <vt:lpstr>Kontrapunkt Bob Bold</vt:lpstr>
      <vt:lpstr>Helvetica Light</vt:lpstr>
      <vt:lpstr>Arial Unicode MS</vt:lpstr>
      <vt:lpstr>等线 Light</vt:lpstr>
      <vt:lpstr>等线</vt:lpstr>
      <vt:lpstr>HelveticaNeue LT 43 LightEx</vt:lpstr>
      <vt:lpstr>第一PPT，www.1ppt.com</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灰色多边形</dc:title>
  <dc:creator>第一PPT</dc:creator>
  <cp:keywords>www.1ppt.com</cp:keywords>
  <cp:lastModifiedBy>许世流年</cp:lastModifiedBy>
  <cp:revision>73</cp:revision>
  <dcterms:created xsi:type="dcterms:W3CDTF">2018-04-25T02:39:00Z</dcterms:created>
  <dcterms:modified xsi:type="dcterms:W3CDTF">2019-06-29T02:26:57Z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2052-11.1.0.8863</vt:lpwstr>
  </property>
</Properties>
</file>